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6.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7.xml" ContentType="application/vnd.openxmlformats-officedocument.themeOverride+xml"/>
  <Override PartName="/ppt/charts/chart4.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889" r:id="rId5"/>
    <p:sldMasterId id="2147483897" r:id="rId6"/>
    <p:sldMasterId id="2147483906" r:id="rId7"/>
    <p:sldMasterId id="2147483930" r:id="rId8"/>
    <p:sldMasterId id="2147483954" r:id="rId9"/>
    <p:sldMasterId id="2147483966" r:id="rId10"/>
    <p:sldMasterId id="2147483978" r:id="rId11"/>
  </p:sldMasterIdLst>
  <p:notesMasterIdLst>
    <p:notesMasterId r:id="rId41"/>
  </p:notesMasterIdLst>
  <p:handoutMasterIdLst>
    <p:handoutMasterId r:id="rId42"/>
  </p:handoutMasterIdLst>
  <p:sldIdLst>
    <p:sldId id="256" r:id="rId12"/>
    <p:sldId id="307" r:id="rId13"/>
    <p:sldId id="308" r:id="rId14"/>
    <p:sldId id="309" r:id="rId15"/>
    <p:sldId id="373" r:id="rId16"/>
    <p:sldId id="352" r:id="rId17"/>
    <p:sldId id="376" r:id="rId18"/>
    <p:sldId id="356" r:id="rId19"/>
    <p:sldId id="361" r:id="rId20"/>
    <p:sldId id="362" r:id="rId21"/>
    <p:sldId id="363" r:id="rId22"/>
    <p:sldId id="364" r:id="rId23"/>
    <p:sldId id="360" r:id="rId24"/>
    <p:sldId id="358" r:id="rId25"/>
    <p:sldId id="305" r:id="rId26"/>
    <p:sldId id="306" r:id="rId27"/>
    <p:sldId id="311" r:id="rId28"/>
    <p:sldId id="312" r:id="rId29"/>
    <p:sldId id="367" r:id="rId30"/>
    <p:sldId id="313" r:id="rId31"/>
    <p:sldId id="369" r:id="rId32"/>
    <p:sldId id="370" r:id="rId33"/>
    <p:sldId id="371" r:id="rId34"/>
    <p:sldId id="372" r:id="rId35"/>
    <p:sldId id="357" r:id="rId36"/>
    <p:sldId id="368" r:id="rId37"/>
    <p:sldId id="365" r:id="rId38"/>
    <p:sldId id="366" r:id="rId39"/>
    <p:sldId id="375" r:id="rId40"/>
  </p:sldIdLst>
  <p:sldSz cx="9144000" cy="5143500" type="screen16x9"/>
  <p:notesSz cx="9945688" cy="6858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EA7F5FF0-397E-4861-B08E-4C572F650155}">
          <p14:sldIdLst>
            <p14:sldId id="256"/>
          </p14:sldIdLst>
        </p14:section>
        <p14:section name="Business case" id="{820D8AB6-4CC4-4CD7-8B67-DACEC1FE50CD}">
          <p14:sldIdLst>
            <p14:sldId id="307"/>
            <p14:sldId id="308"/>
            <p14:sldId id="309"/>
            <p14:sldId id="373"/>
            <p14:sldId id="352"/>
            <p14:sldId id="376"/>
            <p14:sldId id="356"/>
          </p14:sldIdLst>
        </p14:section>
        <p14:section name="Busting myths" id="{58FE5A22-7114-4407-934D-5D5AA05BFC8D}">
          <p14:sldIdLst>
            <p14:sldId id="361"/>
            <p14:sldId id="362"/>
            <p14:sldId id="363"/>
            <p14:sldId id="364"/>
            <p14:sldId id="360"/>
          </p14:sldIdLst>
        </p14:section>
        <p14:section name="Psychological safety" id="{3A7CA5F1-EFEE-40E3-9ABF-BF3FC238AC28}">
          <p14:sldIdLst>
            <p14:sldId id="358"/>
            <p14:sldId id="305"/>
            <p14:sldId id="306"/>
            <p14:sldId id="311"/>
            <p14:sldId id="312"/>
            <p14:sldId id="367"/>
          </p14:sldIdLst>
        </p14:section>
        <p14:section name="Untitled Section" id="{AEFC66EF-354D-4460-9295-7E93B0CAEEB2}">
          <p14:sldIdLst>
            <p14:sldId id="313"/>
            <p14:sldId id="369"/>
            <p14:sldId id="370"/>
            <p14:sldId id="371"/>
            <p14:sldId id="372"/>
          </p14:sldIdLst>
        </p14:section>
        <p14:section name="Untitled Section" id="{D2F7043A-57E2-4E5B-998C-A5C47846453F}">
          <p14:sldIdLst>
            <p14:sldId id="357"/>
            <p14:sldId id="368"/>
          </p14:sldIdLst>
        </p14:section>
        <p14:section name="Mind Gym's approach" id="{FDDF5A74-7852-4F25-982F-17A98D81EF31}">
          <p14:sldIdLst>
            <p14:sldId id="365"/>
            <p14:sldId id="366"/>
            <p14:sldId id="375"/>
          </p14:sldIdLst>
        </p14:section>
        <p14:section name="Appendix" id="{8E225FF6-9453-4ED6-9B8F-4AF0EA5116F4}">
          <p14:sldIdLst/>
        </p14:section>
      </p14:sectionLst>
    </p:ext>
    <p:ext uri="{EFAFB233-063F-42B5-8137-9DF3F51BA10A}">
      <p15:sldGuideLst xmlns:p15="http://schemas.microsoft.com/office/powerpoint/2012/main">
        <p15:guide id="1" orient="horz" pos="1869" userDrawn="1">
          <p15:clr>
            <a:srgbClr val="A4A3A4"/>
          </p15:clr>
        </p15:guide>
        <p15:guide id="2" orient="horz" pos="2157">
          <p15:clr>
            <a:srgbClr val="A4A3A4"/>
          </p15:clr>
        </p15:guide>
        <p15:guide id="3" orient="horz" pos="531">
          <p15:clr>
            <a:srgbClr val="A4A3A4"/>
          </p15:clr>
        </p15:guide>
        <p15:guide id="4" orient="horz" pos="1300">
          <p15:clr>
            <a:srgbClr val="A4A3A4"/>
          </p15:clr>
        </p15:guide>
        <p15:guide id="5" orient="horz" pos="1646">
          <p15:clr>
            <a:srgbClr val="A4A3A4"/>
          </p15:clr>
        </p15:guide>
        <p15:guide id="6" pos="3737">
          <p15:clr>
            <a:srgbClr val="A4A3A4"/>
          </p15:clr>
        </p15:guide>
        <p15:guide id="7" pos="394">
          <p15:clr>
            <a:srgbClr val="A4A3A4"/>
          </p15:clr>
        </p15:guide>
        <p15:guide id="8" pos="2575">
          <p15:clr>
            <a:srgbClr val="A4A3A4"/>
          </p15:clr>
        </p15:guide>
        <p15:guide id="9" pos="4580">
          <p15:clr>
            <a:srgbClr val="A4A3A4"/>
          </p15:clr>
        </p15:guide>
        <p15:guide id="10" pos="5329" userDrawn="1">
          <p15:clr>
            <a:srgbClr val="A4A3A4"/>
          </p15:clr>
        </p15:guide>
        <p15:guide id="11" pos="1282">
          <p15:clr>
            <a:srgbClr val="A4A3A4"/>
          </p15:clr>
        </p15:guide>
        <p15:guide id="12" pos="1743">
          <p15:clr>
            <a:srgbClr val="A4A3A4"/>
          </p15:clr>
        </p15:guide>
        <p15:guide id="13" pos="2066">
          <p15:clr>
            <a:srgbClr val="A4A3A4"/>
          </p15:clr>
        </p15:guide>
        <p15:guide id="14" orient="horz" pos="2994">
          <p15:clr>
            <a:srgbClr val="A4A3A4"/>
          </p15:clr>
        </p15:guide>
        <p15:guide id="15" orient="horz" pos="1301">
          <p15:clr>
            <a:srgbClr val="A4A3A4"/>
          </p15:clr>
        </p15:guide>
        <p15:guide id="16" orient="horz" pos="1723">
          <p15:clr>
            <a:srgbClr val="A4A3A4"/>
          </p15:clr>
        </p15:guide>
        <p15:guide id="17" pos="194">
          <p15:clr>
            <a:srgbClr val="A4A3A4"/>
          </p15:clr>
        </p15:guide>
        <p15:guide id="18" pos="25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Banks" initials="" lastIdx="10" clrIdx="0"/>
  <p:cmAuthor id="1" name="Colleen Cagney" initials="" lastIdx="0" clrIdx="1"/>
  <p:cmAuthor id="2" name="Angela Schooley" initials="A C " lastIdx="85" clrIdx="2"/>
  <p:cmAuthor id="3" name="Cathy Walton" initials="CW" lastIdx="1" clrIdx="3">
    <p:extLst>
      <p:ext uri="{19B8F6BF-5375-455C-9EA6-DF929625EA0E}">
        <p15:presenceInfo xmlns:p15="http://schemas.microsoft.com/office/powerpoint/2012/main" userId="S-1-5-21-776561741-1532298954-839522115-5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5" autoAdjust="0"/>
    <p:restoredTop sz="73070" autoAdjust="0"/>
  </p:normalViewPr>
  <p:slideViewPr>
    <p:cSldViewPr snapToGrid="0">
      <p:cViewPr varScale="1">
        <p:scale>
          <a:sx n="72" d="100"/>
          <a:sy n="72" d="100"/>
        </p:scale>
        <p:origin x="1140" y="60"/>
      </p:cViewPr>
      <p:guideLst>
        <p:guide orient="horz" pos="1869"/>
        <p:guide orient="horz" pos="2157"/>
        <p:guide orient="horz" pos="531"/>
        <p:guide orient="horz" pos="1300"/>
        <p:guide orient="horz" pos="1646"/>
        <p:guide pos="3737"/>
        <p:guide pos="394"/>
        <p:guide pos="2575"/>
        <p:guide pos="4580"/>
        <p:guide pos="5329"/>
        <p:guide pos="1282"/>
        <p:guide pos="1743"/>
        <p:guide pos="2066"/>
        <p:guide orient="horz" pos="2994"/>
        <p:guide orient="horz" pos="1301"/>
        <p:guide orient="horz" pos="1723"/>
        <p:guide pos="194"/>
        <p:guide pos="2514"/>
      </p:guideLst>
    </p:cSldViewPr>
  </p:slideViewPr>
  <p:outlineViewPr>
    <p:cViewPr>
      <p:scale>
        <a:sx n="33" d="100"/>
        <a:sy n="33" d="100"/>
      </p:scale>
      <p:origin x="0" y="417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37176606055299"/>
          <c:y val="0.110871618124877"/>
          <c:w val="0.50245326986300898"/>
          <c:h val="0.73308479448256703"/>
        </c:manualLayout>
      </c:layout>
      <c:doughnutChart>
        <c:varyColors val="1"/>
        <c:ser>
          <c:idx val="0"/>
          <c:order val="0"/>
          <c:tx>
            <c:strRef>
              <c:f>Sheet1!$B$1</c:f>
              <c:strCache>
                <c:ptCount val="1"/>
                <c:pt idx="0">
                  <c:v>Sales</c:v>
                </c:pt>
              </c:strCache>
            </c:strRef>
          </c:tx>
          <c:spPr>
            <a:solidFill>
              <a:schemeClr val="bg1"/>
            </a:solidFill>
            <a:effectLst/>
          </c:spPr>
          <c:dPt>
            <c:idx val="0"/>
            <c:bubble3D val="0"/>
            <c:spPr>
              <a:solidFill>
                <a:schemeClr val="bg1"/>
              </a:solidFill>
              <a:ln w="0"/>
              <a:effectLst/>
            </c:spPr>
          </c:dPt>
          <c:dPt>
            <c:idx val="1"/>
            <c:bubble3D val="0"/>
            <c:spPr>
              <a:solidFill>
                <a:srgbClr val="3C3C3B"/>
              </a:solid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73</c:v>
                </c:pt>
                <c:pt idx="1">
                  <c:v>27</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dPt>
          <c:dPt>
            <c:idx val="1"/>
            <c:bubble3D val="0"/>
            <c:spPr>
              <a:noFill/>
              <a:effectLst/>
            </c:spPr>
          </c:dPt>
          <c:dPt>
            <c:idx val="2"/>
            <c:bubble3D val="0"/>
            <c:spPr>
              <a:noFill/>
              <a:effectLst/>
            </c:spPr>
          </c:dPt>
          <c:dPt>
            <c:idx val="3"/>
            <c:bubble3D val="0"/>
            <c:spPr>
              <a:no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79</c:v>
                </c:pt>
                <c:pt idx="1">
                  <c:v>21</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369">
          <a:noFill/>
        </a:ln>
      </c:spPr>
    </c:plotArea>
    <c:plotVisOnly val="1"/>
    <c:dispBlanksAs val="zero"/>
    <c:showDLblsOverMax val="0"/>
  </c:chart>
  <c:txPr>
    <a:bodyPr/>
    <a:lstStyle/>
    <a:p>
      <a:pPr>
        <a:defRPr sz="1798"/>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8773642086321"/>
          <c:y val="9.2393799672781995E-2"/>
          <c:w val="0.50245271582735795"/>
          <c:h val="0.73308457872307398"/>
        </c:manualLayout>
      </c:layout>
      <c:doughnutChart>
        <c:varyColors val="1"/>
        <c:ser>
          <c:idx val="0"/>
          <c:order val="0"/>
          <c:tx>
            <c:strRef>
              <c:f>Sheet1!$B$1</c:f>
              <c:strCache>
                <c:ptCount val="1"/>
                <c:pt idx="0">
                  <c:v>Sales</c:v>
                </c:pt>
              </c:strCache>
            </c:strRef>
          </c:tx>
          <c:spPr>
            <a:solidFill>
              <a:srgbClr val="FFFFFF"/>
            </a:solidFill>
            <a:effectLst/>
          </c:spPr>
          <c:dPt>
            <c:idx val="0"/>
            <c:bubble3D val="0"/>
            <c:spPr>
              <a:solidFill>
                <a:schemeClr val="tx2"/>
              </a:solidFill>
              <a:ln w="0"/>
              <a:effectLst/>
            </c:spPr>
          </c:dPt>
          <c:dPt>
            <c:idx val="1"/>
            <c:bubble3D val="0"/>
            <c:spPr>
              <a:no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83</c:v>
                </c:pt>
                <c:pt idx="1">
                  <c:v>17</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385">
          <a:noFill/>
        </a:ln>
      </c:spPr>
    </c:plotArea>
    <c:plotVisOnly val="1"/>
    <c:dispBlanksAs val="zero"/>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solidFill>
            <a:effectLst/>
          </c:spPr>
          <c:dPt>
            <c:idx val="0"/>
            <c:bubble3D val="0"/>
            <c:spPr>
              <a:solidFill>
                <a:schemeClr val="bg1"/>
              </a:solidFill>
              <a:ln w="0"/>
              <a:effectLst/>
            </c:spPr>
          </c:dPt>
          <c:dPt>
            <c:idx val="1"/>
            <c:bubble3D val="0"/>
            <c:spPr>
              <a:solidFill>
                <a:schemeClr val="tx2"/>
              </a:solid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52</c:v>
                </c:pt>
                <c:pt idx="1">
                  <c:v>48</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385">
          <a:noFill/>
        </a:ln>
      </c:spPr>
    </c:plotArea>
    <c:plotVisOnly val="1"/>
    <c:dispBlanksAs val="zero"/>
    <c:showDLblsOverMax val="0"/>
  </c:chart>
  <c:txPr>
    <a:bodyPr/>
    <a:lstStyle/>
    <a:p>
      <a:pPr>
        <a:defRPr sz="17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37176606055299"/>
          <c:y val="0.110871618124877"/>
          <c:w val="0.50245326986300898"/>
          <c:h val="0.73308479448256703"/>
        </c:manualLayout>
      </c:layout>
      <c:doughnutChart>
        <c:varyColors val="1"/>
        <c:ser>
          <c:idx val="0"/>
          <c:order val="0"/>
          <c:tx>
            <c:strRef>
              <c:f>Sheet1!$B$1</c:f>
              <c:strCache>
                <c:ptCount val="1"/>
                <c:pt idx="0">
                  <c:v>Sales</c:v>
                </c:pt>
              </c:strCache>
            </c:strRef>
          </c:tx>
          <c:spPr>
            <a:solidFill>
              <a:schemeClr val="bg1"/>
            </a:solidFill>
            <a:effectLst/>
          </c:spPr>
          <c:dPt>
            <c:idx val="0"/>
            <c:bubble3D val="0"/>
            <c:spPr>
              <a:solidFill>
                <a:schemeClr val="bg1"/>
              </a:solidFill>
              <a:ln w="0"/>
              <a:effectLst/>
            </c:spPr>
          </c:dPt>
          <c:dPt>
            <c:idx val="1"/>
            <c:bubble3D val="0"/>
            <c:spPr>
              <a:solidFill>
                <a:srgbClr val="3C3C3B"/>
              </a:solid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67</c:v>
                </c:pt>
                <c:pt idx="1">
                  <c:v>33</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1"/>
            </a:solidFill>
            <a:effectLst/>
          </c:spPr>
          <c:dPt>
            <c:idx val="0"/>
            <c:bubble3D val="0"/>
            <c:spPr>
              <a:solidFill>
                <a:schemeClr val="bg1"/>
              </a:solidFill>
              <a:ln w="0"/>
              <a:effectLst/>
            </c:spPr>
          </c:dPt>
          <c:dPt>
            <c:idx val="1"/>
            <c:bubble3D val="0"/>
            <c:spPr>
              <a:solidFill>
                <a:schemeClr val="tx2"/>
              </a:solid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54</c:v>
                </c:pt>
                <c:pt idx="1">
                  <c:v>46</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w="22924">
                <a:noFill/>
              </a:ln>
              <a:effectLst/>
            </c:spPr>
            <c:txPr>
              <a:bodyPr rot="0" spcFirstLastPara="1" vertOverflow="ellipsis" vert="horz" wrap="square" anchor="ctr" anchorCtr="1"/>
              <a:lstStyle/>
              <a:p>
                <a:pPr>
                  <a:defRPr sz="1083" b="0" i="0" u="none" strike="noStrike" kern="1200" baseline="0">
                    <a:solidFill>
                      <a:schemeClr val="bg1"/>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Far exceeds expectations</c:v>
                </c:pt>
                <c:pt idx="1">
                  <c:v>Exceeds expectations</c:v>
                </c:pt>
                <c:pt idx="2">
                  <c:v>Meets expectations</c:v>
                </c:pt>
                <c:pt idx="3">
                  <c:v>Partialy meets expectations</c:v>
                </c:pt>
                <c:pt idx="4">
                  <c:v>Does not meet expectations</c:v>
                </c:pt>
              </c:strCache>
            </c:strRef>
          </c:cat>
          <c:val>
            <c:numRef>
              <c:f>Sheet1!$B$2:$B$6</c:f>
              <c:numCache>
                <c:formatCode>0%</c:formatCode>
                <c:ptCount val="5"/>
                <c:pt idx="0">
                  <c:v>0.63</c:v>
                </c:pt>
                <c:pt idx="1">
                  <c:v>0.6</c:v>
                </c:pt>
                <c:pt idx="2">
                  <c:v>0.52</c:v>
                </c:pt>
                <c:pt idx="3">
                  <c:v>0.27</c:v>
                </c:pt>
                <c:pt idx="4">
                  <c:v>0.25</c:v>
                </c:pt>
              </c:numCache>
            </c:numRef>
          </c:val>
        </c:ser>
        <c:dLbls>
          <c:showLegendKey val="0"/>
          <c:showVal val="0"/>
          <c:showCatName val="0"/>
          <c:showSerName val="0"/>
          <c:showPercent val="0"/>
          <c:showBubbleSize val="0"/>
        </c:dLbls>
        <c:gapWidth val="150"/>
        <c:axId val="183643912"/>
        <c:axId val="183644304"/>
      </c:barChart>
      <c:catAx>
        <c:axId val="183643912"/>
        <c:scaling>
          <c:orientation val="minMax"/>
        </c:scaling>
        <c:delete val="0"/>
        <c:axPos val="b"/>
        <c:title>
          <c:tx>
            <c:rich>
              <a:bodyPr rot="0" spcFirstLastPara="1" vertOverflow="ellipsis" vert="horz" wrap="square" anchor="ctr" anchorCtr="1"/>
              <a:lstStyle/>
              <a:p>
                <a:pPr>
                  <a:defRPr sz="1264" b="0" i="0" u="none" strike="noStrike" kern="1200" baseline="0">
                    <a:solidFill>
                      <a:srgbClr val="00ABEA"/>
                    </a:solidFill>
                    <a:latin typeface="Arial"/>
                    <a:ea typeface="Arial"/>
                    <a:cs typeface="Arial"/>
                  </a:defRPr>
                </a:pPr>
                <a:r>
                  <a:rPr lang="en-GB" dirty="0">
                    <a:solidFill>
                      <a:schemeClr val="tx2"/>
                    </a:solidFill>
                  </a:rPr>
                  <a:t>Individual performance ratings</a:t>
                </a:r>
              </a:p>
            </c:rich>
          </c:tx>
          <c:layout/>
          <c:overlay val="0"/>
          <c:spPr>
            <a:noFill/>
            <a:ln w="22924">
              <a:noFill/>
            </a:ln>
            <a:effectLst/>
          </c:spPr>
          <c:txPr>
            <a:bodyPr rot="0" spcFirstLastPara="1" vertOverflow="ellipsis" vert="horz" wrap="square" anchor="ctr" anchorCtr="1"/>
            <a:lstStyle/>
            <a:p>
              <a:pPr>
                <a:defRPr sz="1264" b="0" i="0" u="none" strike="noStrike" kern="1200" baseline="0">
                  <a:solidFill>
                    <a:srgbClr val="00ABEA"/>
                  </a:solidFill>
                  <a:latin typeface="Arial"/>
                  <a:ea typeface="Arial"/>
                  <a:cs typeface="Arial"/>
                </a:defRPr>
              </a:pPr>
              <a:endParaRPr lang="en-US"/>
            </a:p>
          </c:txPr>
        </c:title>
        <c:numFmt formatCode="General" sourceLinked="0"/>
        <c:majorTickMark val="out"/>
        <c:minorTickMark val="none"/>
        <c:tickLblPos val="nextTo"/>
        <c:spPr>
          <a:noFill/>
          <a:ln w="2866" cap="flat" cmpd="sng" algn="ctr">
            <a:solidFill>
              <a:srgbClr val="808080"/>
            </a:solidFill>
            <a:prstDash val="solid"/>
            <a:round/>
          </a:ln>
          <a:effectLst/>
        </c:spPr>
        <c:txPr>
          <a:bodyPr rot="-60000000" spcFirstLastPara="1" vertOverflow="ellipsis" vert="horz" wrap="square" anchor="ctr" anchorCtr="1"/>
          <a:lstStyle/>
          <a:p>
            <a:pPr>
              <a:defRPr sz="722" b="0" i="0" u="none" strike="noStrike" kern="1200" baseline="0">
                <a:solidFill>
                  <a:srgbClr val="000000"/>
                </a:solidFill>
                <a:latin typeface="Arial"/>
                <a:ea typeface="Arial"/>
                <a:cs typeface="Arial"/>
              </a:defRPr>
            </a:pPr>
            <a:endParaRPr lang="en-US"/>
          </a:p>
        </c:txPr>
        <c:crossAx val="183644304"/>
        <c:crosses val="autoZero"/>
        <c:auto val="1"/>
        <c:lblAlgn val="ctr"/>
        <c:lblOffset val="100"/>
        <c:noMultiLvlLbl val="0"/>
      </c:catAx>
      <c:valAx>
        <c:axId val="183644304"/>
        <c:scaling>
          <c:orientation val="minMax"/>
          <c:max val="1"/>
        </c:scaling>
        <c:delete val="0"/>
        <c:axPos val="l"/>
        <c:majorGridlines>
          <c:spPr>
            <a:ln w="2866" cap="flat" cmpd="sng" algn="ctr">
              <a:solidFill>
                <a:srgbClr val="808080"/>
              </a:solidFill>
              <a:prstDash val="solid"/>
              <a:round/>
            </a:ln>
            <a:effectLst/>
          </c:spPr>
        </c:majorGridlines>
        <c:title>
          <c:tx>
            <c:rich>
              <a:bodyPr rot="-5400000" spcFirstLastPara="1" vertOverflow="ellipsis" vert="horz" wrap="square" anchor="ctr" anchorCtr="1"/>
              <a:lstStyle/>
              <a:p>
                <a:pPr>
                  <a:defRPr sz="1264" b="0" i="0" u="none" strike="noStrike" kern="1200" baseline="0">
                    <a:solidFill>
                      <a:srgbClr val="00ABEA"/>
                    </a:solidFill>
                    <a:latin typeface="Arial"/>
                    <a:ea typeface="Arial"/>
                    <a:cs typeface="Arial"/>
                  </a:defRPr>
                </a:pPr>
                <a:r>
                  <a:rPr lang="en-GB" dirty="0">
                    <a:solidFill>
                      <a:schemeClr val="tx2"/>
                    </a:solidFill>
                  </a:rPr>
                  <a:t>Members who feel included (%)</a:t>
                </a:r>
              </a:p>
            </c:rich>
          </c:tx>
          <c:layout/>
          <c:overlay val="0"/>
          <c:spPr>
            <a:noFill/>
            <a:ln w="22924">
              <a:noFill/>
            </a:ln>
            <a:effectLst/>
          </c:spPr>
          <c:txPr>
            <a:bodyPr rot="-5400000" spcFirstLastPara="1" vertOverflow="ellipsis" vert="horz" wrap="square" anchor="ctr" anchorCtr="1"/>
            <a:lstStyle/>
            <a:p>
              <a:pPr>
                <a:defRPr sz="1264" b="0" i="0" u="none" strike="noStrike" kern="1200" baseline="0">
                  <a:solidFill>
                    <a:srgbClr val="00ABEA"/>
                  </a:solidFill>
                  <a:latin typeface="Arial"/>
                  <a:ea typeface="Arial"/>
                  <a:cs typeface="Arial"/>
                </a:defRPr>
              </a:pPr>
              <a:endParaRPr lang="en-US"/>
            </a:p>
          </c:txPr>
        </c:title>
        <c:numFmt formatCode="0%" sourceLinked="1"/>
        <c:majorTickMark val="out"/>
        <c:minorTickMark val="none"/>
        <c:tickLblPos val="nextTo"/>
        <c:spPr>
          <a:noFill/>
          <a:ln w="2866" cap="flat" cmpd="sng" algn="ctr">
            <a:solidFill>
              <a:srgbClr val="808080"/>
            </a:solidFill>
            <a:prstDash val="solid"/>
            <a:round/>
          </a:ln>
          <a:effectLst/>
        </c:spPr>
        <c:txPr>
          <a:bodyPr rot="-60000000" spcFirstLastPara="1" vertOverflow="ellipsis" vert="horz" wrap="square" anchor="ctr" anchorCtr="1"/>
          <a:lstStyle/>
          <a:p>
            <a:pPr>
              <a:defRPr sz="722" b="0" i="0" u="none" strike="noStrike" kern="1200" baseline="0">
                <a:solidFill>
                  <a:srgbClr val="000000"/>
                </a:solidFill>
                <a:latin typeface="Arial"/>
                <a:ea typeface="Arial"/>
                <a:cs typeface="Arial"/>
              </a:defRPr>
            </a:pPr>
            <a:endParaRPr lang="en-US"/>
          </a:p>
        </c:txPr>
        <c:crossAx val="183643912"/>
        <c:crosses val="autoZero"/>
        <c:crossBetween val="between"/>
      </c:valAx>
      <c:spPr>
        <a:noFill/>
        <a:ln w="22924">
          <a:noFill/>
        </a:ln>
        <a:effectLst/>
      </c:spPr>
    </c:plotArea>
    <c:plotVisOnly val="1"/>
    <c:dispBlanksAs val="gap"/>
    <c:showDLblsOverMax val="0"/>
  </c:chart>
  <c:spPr>
    <a:noFill/>
    <a:ln w="9525" cap="flat" cmpd="sng" algn="ctr">
      <a:noFill/>
      <a:prstDash val="solid"/>
    </a:ln>
    <a:effectLst/>
  </c:spPr>
  <c:txPr>
    <a:bodyPr/>
    <a:lstStyle/>
    <a:p>
      <a:pPr>
        <a:defRPr sz="1625" b="0" i="0" u="none" strike="noStrike" baseline="0">
          <a:solidFill>
            <a:srgbClr val="000000"/>
          </a:solidFill>
          <a:latin typeface="Arial"/>
          <a:ea typeface="Arial"/>
          <a:cs typeface="Aria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1"/>
              </a:solidFill>
              <a:effectLst/>
            </c:spPr>
          </c:dPt>
          <c:dPt>
            <c:idx val="1"/>
            <c:bubble3D val="0"/>
            <c:spPr>
              <a:noFill/>
              <a:effectLst/>
            </c:spPr>
          </c:dPt>
          <c:cat>
            <c:strRef>
              <c:f>Sheet1!$A$2:$A$5</c:f>
              <c:strCache>
                <c:ptCount val="2"/>
                <c:pt idx="0">
                  <c:v>1st Qtr</c:v>
                </c:pt>
                <c:pt idx="1">
                  <c:v>2nd Qtr</c:v>
                </c:pt>
              </c:strCache>
            </c:strRef>
          </c:cat>
          <c:val>
            <c:numRef>
              <c:f>Sheet1!$B$2:$B$5</c:f>
              <c:numCache>
                <c:formatCode>General</c:formatCode>
                <c:ptCount val="4"/>
                <c:pt idx="0">
                  <c:v>61</c:v>
                </c:pt>
                <c:pt idx="1">
                  <c:v>39</c:v>
                </c:pt>
              </c:numCache>
            </c:numRef>
          </c:val>
        </c:ser>
        <c:dLbls>
          <c:showLegendKey val="0"/>
          <c:showVal val="0"/>
          <c:showCatName val="0"/>
          <c:showSerName val="0"/>
          <c:showPercent val="0"/>
          <c:showBubbleSize val="0"/>
          <c:showLeaderLines val="0"/>
        </c:dLbls>
        <c:firstSliceAng val="0"/>
        <c:holeSize val="65"/>
      </c:doughnutChart>
      <c:spPr>
        <a:noFill/>
        <a:ln w="25379">
          <a:noFill/>
        </a:ln>
      </c:spPr>
    </c:plotArea>
    <c:plotVisOnly val="1"/>
    <c:dispBlanksAs val="zero"/>
    <c:showDLblsOverMax val="0"/>
  </c:chart>
  <c:txPr>
    <a:bodyPr/>
    <a:lstStyle/>
    <a:p>
      <a:pPr>
        <a:defRPr sz="1799"/>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tx2"/>
              </a:solidFill>
              <a:ln>
                <a:solidFill>
                  <a:schemeClr val="tx2"/>
                </a:solidFill>
              </a:ln>
              <a:effectLst/>
            </c:spPr>
          </c:dPt>
          <c:dPt>
            <c:idx val="1"/>
            <c:bubble3D val="0"/>
            <c:spPr>
              <a:noFill/>
              <a:effectLst/>
            </c:spPr>
          </c:dPt>
          <c:cat>
            <c:strRef>
              <c:f>Sheet1!$A$2:$A$5</c:f>
              <c:strCache>
                <c:ptCount val="2"/>
                <c:pt idx="0">
                  <c:v>1st Qtr</c:v>
                </c:pt>
                <c:pt idx="1">
                  <c:v>2nd Qtr</c:v>
                </c:pt>
              </c:strCache>
            </c:strRef>
          </c:cat>
          <c:val>
            <c:numRef>
              <c:f>Sheet1!$B$2:$B$5</c:f>
              <c:numCache>
                <c:formatCode>General</c:formatCode>
                <c:ptCount val="4"/>
                <c:pt idx="0">
                  <c:v>45</c:v>
                </c:pt>
                <c:pt idx="1">
                  <c:v>55</c:v>
                </c:pt>
              </c:numCache>
            </c:numRef>
          </c:val>
        </c:ser>
        <c:dLbls>
          <c:showLegendKey val="0"/>
          <c:showVal val="0"/>
          <c:showCatName val="0"/>
          <c:showSerName val="0"/>
          <c:showPercent val="0"/>
          <c:showBubbleSize val="0"/>
          <c:showLeaderLines val="0"/>
        </c:dLbls>
        <c:firstSliceAng val="0"/>
        <c:holeSize val="72"/>
      </c:doughnutChart>
      <c:spPr>
        <a:noFill/>
        <a:ln w="25448">
          <a:noFill/>
        </a:ln>
      </c:spPr>
    </c:plotArea>
    <c:plotVisOnly val="1"/>
    <c:dispBlanksAs val="zero"/>
    <c:showDLblsOverMax val="0"/>
  </c:chart>
  <c:txPr>
    <a:bodyPr/>
    <a:lstStyle/>
    <a:p>
      <a:pPr>
        <a:defRPr sz="1803"/>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tx2"/>
              </a:solidFill>
              <a:effectLst/>
            </c:spPr>
          </c:dPt>
          <c:dPt>
            <c:idx val="1"/>
            <c:bubble3D val="0"/>
            <c:spPr>
              <a:noFill/>
              <a:effectLst/>
            </c:spPr>
          </c:dPt>
          <c:cat>
            <c:strRef>
              <c:f>Sheet1!$A$2:$A$5</c:f>
              <c:strCache>
                <c:ptCount val="2"/>
                <c:pt idx="0">
                  <c:v>1st Qtr</c:v>
                </c:pt>
                <c:pt idx="1">
                  <c:v>2nd Qtr</c:v>
                </c:pt>
              </c:strCache>
            </c:strRef>
          </c:cat>
          <c:val>
            <c:numRef>
              <c:f>Sheet1!$B$2:$B$5</c:f>
              <c:numCache>
                <c:formatCode>General</c:formatCode>
                <c:ptCount val="4"/>
                <c:pt idx="0">
                  <c:v>63</c:v>
                </c:pt>
                <c:pt idx="1">
                  <c:v>27</c:v>
                </c:pt>
              </c:numCache>
            </c:numRef>
          </c:val>
        </c:ser>
        <c:dLbls>
          <c:showLegendKey val="0"/>
          <c:showVal val="0"/>
          <c:showCatName val="0"/>
          <c:showSerName val="0"/>
          <c:showPercent val="0"/>
          <c:showBubbleSize val="0"/>
          <c:showLeaderLines val="0"/>
        </c:dLbls>
        <c:firstSliceAng val="0"/>
        <c:holeSize val="70"/>
      </c:doughnutChart>
      <c:spPr>
        <a:noFill/>
        <a:ln w="25380">
          <a:noFill/>
        </a:ln>
      </c:spPr>
    </c:plotArea>
    <c:plotVisOnly val="1"/>
    <c:dispBlanksAs val="zero"/>
    <c:showDLblsOverMax val="0"/>
  </c:chart>
  <c:txPr>
    <a:bodyPr/>
    <a:lstStyle/>
    <a:p>
      <a:pPr>
        <a:defRPr sz="1799"/>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tx2"/>
              </a:solidFill>
              <a:effectLst/>
            </c:spPr>
          </c:dPt>
          <c:dPt>
            <c:idx val="1"/>
            <c:bubble3D val="0"/>
            <c:spPr>
              <a:noFill/>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66</c:v>
                </c:pt>
                <c:pt idx="1">
                  <c:v>34</c:v>
                </c:pt>
                <c:pt idx="2">
                  <c:v>0</c:v>
                </c:pt>
                <c:pt idx="3">
                  <c:v>0</c:v>
                </c:pt>
              </c:numCache>
            </c:numRef>
          </c:val>
        </c:ser>
        <c:dLbls>
          <c:showLegendKey val="0"/>
          <c:showVal val="0"/>
          <c:showCatName val="0"/>
          <c:showSerName val="0"/>
          <c:showPercent val="0"/>
          <c:showBubbleSize val="0"/>
          <c:showLeaderLines val="0"/>
        </c:dLbls>
        <c:firstSliceAng val="0"/>
        <c:holeSize val="70"/>
      </c:doughnutChart>
      <c:spPr>
        <a:noFill/>
        <a:ln w="25402">
          <a:noFill/>
        </a:ln>
      </c:spPr>
    </c:plotArea>
    <c:plotVisOnly val="1"/>
    <c:dispBlanksAs val="zero"/>
    <c:showDLblsOverMax val="0"/>
  </c:chart>
  <c:spPr>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A3DAEBFA-EBED-A34D-AD47-14439C8F6BD3}" type="datetimeFigureOut">
              <a:rPr lang="en-US" smtClean="0"/>
              <a:t>2/8/2016</a:t>
            </a:fld>
            <a:endParaRPr lang="en-US"/>
          </a:p>
        </p:txBody>
      </p:sp>
      <p:sp>
        <p:nvSpPr>
          <p:cNvPr id="4" name="Footer Placeholder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92745BFA-FA05-2840-ADBF-E278FC48E511}" type="slidenum">
              <a:rPr lang="en-US" smtClean="0"/>
              <a:t>‹#›</a:t>
            </a:fld>
            <a:endParaRPr lang="en-US"/>
          </a:p>
        </p:txBody>
      </p:sp>
    </p:spTree>
    <p:extLst>
      <p:ext uri="{BB962C8B-B14F-4D97-AF65-F5344CB8AC3E}">
        <p14:creationId xmlns:p14="http://schemas.microsoft.com/office/powerpoint/2010/main" val="2303688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5633588" y="0"/>
            <a:ext cx="4309798"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457112C-CDBA-9644-83BD-07876C220D24}" type="datetimeFigureOut">
              <a:rPr lang="en-GB"/>
              <a:pPr>
                <a:defRPr/>
              </a:pPr>
              <a:t>08/02/2016</a:t>
            </a:fld>
            <a:endParaRPr lang="en-GB"/>
          </a:p>
        </p:txBody>
      </p:sp>
      <p:sp>
        <p:nvSpPr>
          <p:cNvPr id="4" name="Slide Image Placeholder 3"/>
          <p:cNvSpPr>
            <a:spLocks noGrp="1" noRot="1" noChangeAspect="1"/>
          </p:cNvSpPr>
          <p:nvPr>
            <p:ph type="sldImg" idx="2"/>
          </p:nvPr>
        </p:nvSpPr>
        <p:spPr>
          <a:xfrm>
            <a:off x="2686050" y="514350"/>
            <a:ext cx="4573588" cy="25717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994569" y="3257550"/>
            <a:ext cx="7956550" cy="30861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mn-ea"/>
                <a:cs typeface="Arial" panose="020B0604020202020204" pitchFamily="34" charset="0"/>
              </a:defRPr>
            </a:lvl1pPr>
          </a:lstStyle>
          <a:p>
            <a:pPr>
              <a:defRPr/>
            </a:pPr>
            <a:fld id="{6756414A-11B7-944D-97B8-C6DD2B934511}" type="slidenum">
              <a:rPr lang="en-GB" altLang="en-US"/>
              <a:pPr>
                <a:defRPr/>
              </a:pPr>
              <a:t>‹#›</a:t>
            </a:fld>
            <a:endParaRPr lang="en-GB" altLang="en-US"/>
          </a:p>
        </p:txBody>
      </p:sp>
    </p:spTree>
    <p:extLst>
      <p:ext uri="{BB962C8B-B14F-4D97-AF65-F5344CB8AC3E}">
        <p14:creationId xmlns:p14="http://schemas.microsoft.com/office/powerpoint/2010/main" val="30483452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Intro to MG</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Recently was talking to an executive that headed up D&amp;I at prof services firm.</a:t>
            </a:r>
            <a:r>
              <a:rPr lang="en-US" sz="1200" kern="1200" baseline="0" dirty="0" smtClean="0">
                <a:solidFill>
                  <a:schemeClr val="tx1"/>
                </a:solidFill>
                <a:effectLst/>
                <a:latin typeface="+mn-lt"/>
                <a:ea typeface="ＭＳ Ｐゴシック" charset="0"/>
                <a:cs typeface="ＭＳ Ｐゴシック" charset="0"/>
              </a:rPr>
              <a:t> Thy had just gone through an i</a:t>
            </a:r>
            <a:r>
              <a:rPr lang="en-US" sz="1200" kern="1200" dirty="0" smtClean="0">
                <a:solidFill>
                  <a:schemeClr val="tx1"/>
                </a:solidFill>
                <a:effectLst/>
                <a:latin typeface="+mn-lt"/>
                <a:ea typeface="ＭＳ Ｐゴシック" charset="0"/>
                <a:cs typeface="ＭＳ Ｐゴシック" charset="0"/>
              </a:rPr>
              <a:t>ncredible effort to increase diversity</a:t>
            </a:r>
            <a:r>
              <a:rPr lang="en-US" sz="1200" kern="1200" baseline="0" dirty="0" smtClean="0">
                <a:solidFill>
                  <a:schemeClr val="tx1"/>
                </a:solidFill>
                <a:effectLst/>
                <a:latin typeface="+mn-lt"/>
                <a:ea typeface="ＭＳ Ｐゴシック" charset="0"/>
                <a:cs typeface="ＭＳ Ｐゴシック" charset="0"/>
              </a:rPr>
              <a:t> but it h</a:t>
            </a:r>
            <a:r>
              <a:rPr lang="en-US" sz="1200" kern="1200" dirty="0" smtClean="0">
                <a:solidFill>
                  <a:schemeClr val="tx1"/>
                </a:solidFill>
                <a:effectLst/>
                <a:latin typeface="+mn-lt"/>
                <a:ea typeface="ＭＳ Ｐゴシック" charset="0"/>
                <a:cs typeface="ＭＳ Ｐゴシック" charset="0"/>
              </a:rPr>
              <a:t>ad an opposite effect. “Why is it diversity supposed to improve business but it hasn’t with ours”.</a:t>
            </a:r>
            <a:r>
              <a:rPr lang="en-US" sz="1200" kern="1200" baseline="0" dirty="0" smtClean="0">
                <a:solidFill>
                  <a:schemeClr val="tx1"/>
                </a:solidFill>
                <a:effectLst/>
                <a:latin typeface="+mn-lt"/>
                <a:ea typeface="ＭＳ Ｐゴシック" charset="0"/>
                <a:cs typeface="ＭＳ Ｐゴシック" charset="0"/>
              </a:rPr>
              <a:t> He realized that fo</a:t>
            </a:r>
            <a:r>
              <a:rPr lang="en-US" sz="1200" kern="1200" dirty="0" smtClean="0">
                <a:solidFill>
                  <a:schemeClr val="tx1"/>
                </a:solidFill>
                <a:effectLst/>
                <a:latin typeface="+mn-lt"/>
                <a:ea typeface="ＭＳ Ｐゴシック" charset="0"/>
                <a:cs typeface="ＭＳ Ｐゴシック" charset="0"/>
              </a:rPr>
              <a:t>r people to succeed in their company you had to speak out in front of large number of people. If good for you – great – got attention and ultimately more opportunities. If not, then there were no opportunities for growth and things slipped away. </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Issue was not diversity but how people were felt and received once at the organization. That’s what we want to talk about today – why is it that inclusion is often seen as the Robin to diversity’s batman… when in actuality, it should be the other way around.</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a:t>
            </a:fld>
            <a:endParaRPr lang="en-GB" altLang="en-US" dirty="0"/>
          </a:p>
        </p:txBody>
      </p:sp>
    </p:spTree>
    <p:extLst>
      <p:ext uri="{BB962C8B-B14F-4D97-AF65-F5344CB8AC3E}">
        <p14:creationId xmlns:p14="http://schemas.microsoft.com/office/powerpoint/2010/main" val="176330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a culture of consensus is mistaken for a culture of inclusivity. One where we try to make sure everyone and their mother gets to share their opinion on a direction all the time. </a:t>
            </a:r>
          </a:p>
          <a:p>
            <a:endParaRPr lang="en-US" baseline="0" dirty="0" smtClean="0"/>
          </a:p>
          <a:p>
            <a:r>
              <a:rPr lang="en-US" baseline="0" dirty="0" smtClean="0"/>
              <a:t>Hand and hand with a meritocracy – they aren’t either or, they are ands. </a:t>
            </a:r>
            <a:endParaRPr lang="en-US" baseline="0" dirty="0" smtClean="0"/>
          </a:p>
          <a:p>
            <a:endParaRPr lang="en-US" baseline="0" dirty="0" smtClean="0"/>
          </a:p>
          <a:p>
            <a:r>
              <a:rPr lang="en-US" baseline="0" dirty="0" smtClean="0"/>
              <a:t>Designing for the outlier </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11</a:t>
            </a:fld>
            <a:endParaRPr lang="en-GB" altLang="en-US"/>
          </a:p>
        </p:txBody>
      </p:sp>
    </p:spTree>
    <p:extLst>
      <p:ext uri="{BB962C8B-B14F-4D97-AF65-F5344CB8AC3E}">
        <p14:creationId xmlns:p14="http://schemas.microsoft.com/office/powerpoint/2010/main" val="407626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this a lot in sales or creative functions. The high performer or loan wolf</a:t>
            </a:r>
            <a:r>
              <a:rPr lang="en-US" baseline="0" dirty="0" smtClean="0"/>
              <a:t> has a certain type of behavior that we ignore because it is beneficial for the business. If any of you watched Mad Men I’m sure you’d agree that Dom Draper wasn’t the most inclusive person in the world… </a:t>
            </a:r>
          </a:p>
          <a:p>
            <a:endParaRPr lang="en-US" baseline="0" dirty="0" smtClean="0"/>
          </a:p>
          <a:p>
            <a:r>
              <a:rPr lang="en-US" baseline="0" dirty="0" smtClean="0"/>
              <a:t>So how can our leaders help </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12</a:t>
            </a:fld>
            <a:endParaRPr lang="en-GB" altLang="en-US"/>
          </a:p>
        </p:txBody>
      </p:sp>
    </p:spTree>
    <p:extLst>
      <p:ext uri="{BB962C8B-B14F-4D97-AF65-F5344CB8AC3E}">
        <p14:creationId xmlns:p14="http://schemas.microsoft.com/office/powerpoint/2010/main" val="304060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is this responsibility on leaders to set the tone.</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13</a:t>
            </a:fld>
            <a:endParaRPr lang="en-GB" altLang="en-US"/>
          </a:p>
        </p:txBody>
      </p:sp>
    </p:spTree>
    <p:extLst>
      <p:ext uri="{BB962C8B-B14F-4D97-AF65-F5344CB8AC3E}">
        <p14:creationId xmlns:p14="http://schemas.microsoft.com/office/powerpoint/2010/main" val="117655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chemeClr val="accent2"/>
                </a:solidFill>
              </a:rPr>
              <a:t>EXERCISE</a:t>
            </a:r>
            <a:endParaRPr lang="en-US" sz="1400" b="1" dirty="0">
              <a:solidFill>
                <a:schemeClr val="accent2"/>
              </a:solidFill>
            </a:endParaRPr>
          </a:p>
          <a:p>
            <a:r>
              <a:rPr lang="en-US" sz="1400" b="1" dirty="0">
                <a:solidFill>
                  <a:schemeClr val="accent2"/>
                </a:solidFill>
              </a:rPr>
              <a:t>A recent study by </a:t>
            </a:r>
            <a:r>
              <a:rPr lang="en-US" sz="1400" b="1" dirty="0" err="1">
                <a:solidFill>
                  <a:schemeClr val="accent2"/>
                </a:solidFill>
              </a:rPr>
              <a:t>Deloittes</a:t>
            </a:r>
            <a:r>
              <a:rPr lang="en-US" sz="1400" b="1" dirty="0">
                <a:solidFill>
                  <a:schemeClr val="accent2"/>
                </a:solidFill>
              </a:rPr>
              <a:t> looked into the degree to which people cover a work. </a:t>
            </a:r>
            <a:r>
              <a:rPr lang="en-US" sz="1400" b="1" dirty="0" err="1">
                <a:solidFill>
                  <a:schemeClr val="accent2"/>
                </a:solidFill>
              </a:rPr>
              <a:t>Ie</a:t>
            </a:r>
            <a:r>
              <a:rPr lang="en-US" sz="1400" b="1" dirty="0">
                <a:solidFill>
                  <a:schemeClr val="accent2"/>
                </a:solidFill>
              </a:rPr>
              <a:t> don’t feel comfortable being themselves at work</a:t>
            </a:r>
            <a:r>
              <a:rPr lang="en-US" sz="1400" b="1" dirty="0" smtClean="0">
                <a:solidFill>
                  <a:schemeClr val="accent2"/>
                </a:solidFill>
              </a:rPr>
              <a:t>:</a:t>
            </a:r>
            <a:endParaRPr lang="en-US" sz="1400" b="1" dirty="0">
              <a:solidFill>
                <a:schemeClr val="accent2"/>
              </a:solidFill>
            </a:endParaRPr>
          </a:p>
          <a:p>
            <a:r>
              <a:rPr lang="en-US" sz="1400" b="1" dirty="0">
                <a:solidFill>
                  <a:schemeClr val="accent2"/>
                </a:solidFill>
              </a:rPr>
              <a:t>Stand up if you think it is 5% or more</a:t>
            </a:r>
          </a:p>
          <a:p>
            <a:r>
              <a:rPr lang="en-US" sz="1400" b="1" dirty="0">
                <a:solidFill>
                  <a:schemeClr val="accent2"/>
                </a:solidFill>
              </a:rPr>
              <a:t>Keep standing if you think it is 20% or more </a:t>
            </a:r>
          </a:p>
          <a:p>
            <a:r>
              <a:rPr lang="en-US" sz="1400" b="1" dirty="0">
                <a:solidFill>
                  <a:schemeClr val="accent2"/>
                </a:solidFill>
              </a:rPr>
              <a:t>Keep standing if you think it is 50% or more? </a:t>
            </a:r>
          </a:p>
          <a:p>
            <a:endParaRPr lang="en-GB" sz="1400" baseline="0" dirty="0" smtClean="0"/>
          </a:p>
          <a:p>
            <a:endParaRPr lang="en-US" sz="1400" dirty="0"/>
          </a:p>
        </p:txBody>
      </p:sp>
      <p:sp>
        <p:nvSpPr>
          <p:cNvPr id="4" name="Slide Number Placeholder 3"/>
          <p:cNvSpPr>
            <a:spLocks noGrp="1"/>
          </p:cNvSpPr>
          <p:nvPr>
            <p:ph type="sldNum" sz="quarter" idx="10"/>
          </p:nvPr>
        </p:nvSpPr>
        <p:spPr/>
        <p:txBody>
          <a:bodyPr/>
          <a:lstStyle/>
          <a:p>
            <a:fld id="{82CB0FBE-D6EC-934E-B325-A5207EBDDD9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4928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b="1" dirty="0" smtClean="0"/>
              <a:t>Key point</a:t>
            </a:r>
          </a:p>
          <a:p>
            <a:r>
              <a:rPr lang="en-US" sz="1400" dirty="0" smtClean="0"/>
              <a:t>A</a:t>
            </a:r>
            <a:r>
              <a:rPr lang="en-US" sz="1400" baseline="0" dirty="0" smtClean="0"/>
              <a:t> study by Deloitte </a:t>
            </a:r>
            <a:r>
              <a:rPr lang="en-US" sz="1400" dirty="0" smtClean="0"/>
              <a:t>showed that at an individual level, a high number of us are bending ourselves out of shape to fit in.</a:t>
            </a:r>
            <a:r>
              <a:rPr lang="en-US" sz="1400" baseline="0" dirty="0" smtClean="0"/>
              <a:t> Researchers Yoshino &amp; Smith </a:t>
            </a:r>
            <a:r>
              <a:rPr lang="en-US" sz="1400" dirty="0" smtClean="0"/>
              <a:t>showed up to 61% of respondents felt they were ‘covering’ in some way (Yoshino and Smith 2013).</a:t>
            </a:r>
          </a:p>
          <a:p>
            <a:endParaRPr lang="en-GB" sz="1400" dirty="0" smtClean="0"/>
          </a:p>
          <a:p>
            <a:r>
              <a:rPr lang="en-US" sz="1400" dirty="0" smtClean="0"/>
              <a:t>The challenge is that you can’t tell from the outside how someone is feeling on the inside.</a:t>
            </a:r>
            <a:r>
              <a:rPr lang="en-GB" sz="1400" dirty="0" smtClean="0"/>
              <a:t> </a:t>
            </a:r>
            <a:r>
              <a:rPr lang="en-US" sz="1400" dirty="0" smtClean="0"/>
              <a:t>And this isn’t the preserve of minorities:</a:t>
            </a:r>
            <a:r>
              <a:rPr lang="en-US" sz="1400" baseline="0" dirty="0" smtClean="0"/>
              <a:t> </a:t>
            </a:r>
            <a:r>
              <a:rPr lang="en-US" sz="1400" dirty="0" smtClean="0"/>
              <a:t>45% of straight white men responded that they ‘covered’. We hear it when people say: </a:t>
            </a:r>
            <a:endParaRPr lang="en-GB" sz="1400" dirty="0" smtClean="0"/>
          </a:p>
          <a:p>
            <a:r>
              <a:rPr lang="en-US" sz="1400" dirty="0" smtClean="0"/>
              <a:t>“I’m not in the in-group/”I feel like I am just a corporate suit”</a:t>
            </a:r>
            <a:endParaRPr lang="en-GB" sz="1400" dirty="0" smtClean="0"/>
          </a:p>
          <a:p>
            <a:r>
              <a:rPr lang="en-US" sz="1400" dirty="0" smtClean="0"/>
              <a:t>“I don’t feel I belong”/“I can’t be myself”/ “I’m not part of the club”</a:t>
            </a:r>
            <a:endParaRPr lang="en-GB" sz="1400" dirty="0" smtClean="0"/>
          </a:p>
          <a:p>
            <a:r>
              <a:rPr lang="en-US" sz="1400" dirty="0" smtClean="0"/>
              <a:t>It’s symptomatic of the challenges of integrating a diverse workforce.</a:t>
            </a:r>
          </a:p>
          <a:p>
            <a:endParaRPr lang="en-US" sz="1400" dirty="0" smtClean="0"/>
          </a:p>
          <a:p>
            <a:r>
              <a:rPr lang="en-US" sz="1400" dirty="0" smtClean="0"/>
              <a:t>The main reason given in the research for this was despite money and effort being spent on ‘participation’ exercises – forcing people to join in/team build without working hard to integrate and assimilate the differences beforehand – i.e. without really getting to know people for who they are and the strengths they bring.</a:t>
            </a:r>
          </a:p>
          <a:p>
            <a:endParaRPr lang="en-US" sz="1400" dirty="0" smtClean="0"/>
          </a:p>
          <a:p>
            <a:endParaRPr lang="en-US" sz="1400" dirty="0" smtClean="0"/>
          </a:p>
          <a:p>
            <a:r>
              <a:rPr lang="en-US" sz="1400" dirty="0" smtClean="0"/>
              <a:t>We</a:t>
            </a:r>
            <a:r>
              <a:rPr lang="en-US" sz="1400" baseline="0" dirty="0" smtClean="0"/>
              <a:t> all know the feeling of having to force a smile at a time we don’t want to – it doesn’t feel great. </a:t>
            </a:r>
            <a:endParaRPr lang="en-US" sz="1400" dirty="0"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B3EA43-6959-884F-854C-46C701970E75}" type="slidenum">
              <a:rPr lang="en-GB" sz="1200">
                <a:latin typeface="Calibri" charset="0"/>
              </a:rPr>
              <a:pPr eaLnBrk="1" hangingPunct="1"/>
              <a:t>15</a:t>
            </a:fld>
            <a:endParaRPr lang="en-GB" sz="1200" dirty="0">
              <a:latin typeface="Calibri" charset="0"/>
            </a:endParaRPr>
          </a:p>
        </p:txBody>
      </p:sp>
    </p:spTree>
    <p:extLst>
      <p:ext uri="{BB962C8B-B14F-4D97-AF65-F5344CB8AC3E}">
        <p14:creationId xmlns:p14="http://schemas.microsoft.com/office/powerpoint/2010/main" val="295507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dirty="0" smtClean="0"/>
              <a:t>If people bend</a:t>
            </a:r>
            <a:r>
              <a:rPr lang="en-US" baseline="0" dirty="0" smtClean="0"/>
              <a:t> themselves </a:t>
            </a:r>
            <a:r>
              <a:rPr lang="en-US" dirty="0" smtClean="0"/>
              <a:t>out of shape, isn’t just bad for business, it’s also bad for well-being. </a:t>
            </a:r>
          </a:p>
          <a:p>
            <a:endParaRPr lang="en-US" dirty="0" smtClean="0"/>
          </a:p>
          <a:p>
            <a:r>
              <a:rPr lang="en-US" dirty="0" smtClean="0"/>
              <a:t>When we feel excluded it affects the same part of the brain as physical pain [the </a:t>
            </a:r>
            <a:r>
              <a:rPr lang="en-GB" sz="1200" kern="1200" dirty="0" smtClean="0">
                <a:solidFill>
                  <a:schemeClr val="tx1"/>
                </a:solidFill>
                <a:effectLst/>
                <a:latin typeface="Arial" pitchFamily="34" charset="0"/>
                <a:ea typeface="ＭＳ Ｐゴシック" charset="0"/>
                <a:cs typeface="ＭＳ Ｐゴシック" charset="0"/>
              </a:rPr>
              <a:t>dorsal anterior cingulate cortex</a:t>
            </a:r>
            <a:r>
              <a:rPr lang="en-US" dirty="0" smtClean="0"/>
              <a:t>]. It hurts. Exclusion is the only psychological experience that does this. </a:t>
            </a:r>
            <a:r>
              <a:rPr lang="en-GB" dirty="0" smtClean="0"/>
              <a:t>This, in turn, affects sleep, stress, illness and more. By excluding people we are damaging their health as well as their well-being.  </a:t>
            </a:r>
          </a:p>
          <a:p>
            <a:endParaRPr lang="en-GB" dirty="0" smtClean="0"/>
          </a:p>
          <a:p>
            <a:r>
              <a:rPr lang="en-GB" dirty="0" smtClean="0"/>
              <a:t>This is a primary reason why the Canadian government has made companies legally responsible for their employees psychological as well as their physical safety.</a:t>
            </a:r>
          </a:p>
          <a:p>
            <a:endParaRPr lang="en-GB" dirty="0" smtClean="0"/>
          </a:p>
          <a:p>
            <a:r>
              <a:rPr lang="en-GB" dirty="0" smtClean="0"/>
              <a:t>Kids</a:t>
            </a:r>
            <a:r>
              <a:rPr lang="en-GB" baseline="0" dirty="0" smtClean="0"/>
              <a:t> feel this when it comes to picking teams in school…</a:t>
            </a:r>
            <a:endParaRPr lang="en-GB" dirty="0" smtClean="0"/>
          </a:p>
          <a:p>
            <a:endParaRPr lang="en-GB" u="sng" dirty="0" smtClean="0"/>
          </a:p>
          <a:p>
            <a:endParaRPr lang="en-GB" u="sng" dirty="0" smtClean="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16</a:t>
            </a:fld>
            <a:endParaRPr lang="en-GB" altLang="en-US" dirty="0"/>
          </a:p>
        </p:txBody>
      </p:sp>
    </p:spTree>
    <p:extLst>
      <p:ext uri="{BB962C8B-B14F-4D97-AF65-F5344CB8AC3E}">
        <p14:creationId xmlns:p14="http://schemas.microsoft.com/office/powerpoint/2010/main" val="293862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Our way into</a:t>
            </a:r>
            <a:r>
              <a:rPr lang="en-US" baseline="0" dirty="0" smtClean="0"/>
              <a:t> ‘inclusion’ is to focus on how we respond to difference, in whatever form it takes, and to increase the chance that we will welcome and cherish it. There are very clear personal benefits for people who do this well so the ‘appeal to self-interest’ is stronger and the chances of changing habits far greater. </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By </a:t>
            </a:r>
            <a:r>
              <a:rPr lang="en-US" dirty="0" smtClean="0"/>
              <a:t>avoiding</a:t>
            </a:r>
            <a:r>
              <a:rPr lang="en-US" baseline="0" dirty="0" smtClean="0"/>
              <a:t> a focus on the big six differences, by talking about difference in an infinite capacity and in scientific language, we can bypass a lot of emotive areas that are traditional barriers to effectively informing and equipping a workforce to be inclusive. </a:t>
            </a: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Our</a:t>
            </a:r>
            <a:r>
              <a:rPr lang="en-US" baseline="0" dirty="0" smtClean="0"/>
              <a:t> </a:t>
            </a:r>
            <a:r>
              <a:rPr lang="en-US" baseline="0" dirty="0" smtClean="0"/>
              <a:t>view on differences is that it is infinite. Historically there are differences that have led to stronger reactions between people - and that is still the case today. But reactions can equally be triggered by any number of smaller differences, including differences like weak handshakes. </a:t>
            </a: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Our view</a:t>
            </a:r>
            <a:r>
              <a:rPr lang="en-US" baseline="0" dirty="0" smtClean="0"/>
              <a:t> on similarities is the same as differences: it is infinite. And research supports the power of similarities at any level. People who were told they shared a birthday with Rasputin rated his deeds far more leniently than a control </a:t>
            </a:r>
            <a:r>
              <a:rPr lang="en-US" b="0" baseline="0" dirty="0" smtClean="0"/>
              <a:t>group</a:t>
            </a:r>
            <a:r>
              <a:rPr lang="en-US" b="1" baseline="0" dirty="0" smtClean="0"/>
              <a:t>. </a:t>
            </a:r>
            <a:r>
              <a:rPr lang="en-US" b="0" baseline="0" dirty="0" smtClean="0"/>
              <a:t>We are 270% more likely to give to a hurricane relief fund if the name of the hurricane starts with the same letter as our name.  And so on….</a:t>
            </a:r>
            <a:endParaRPr lang="en-GB" b="1" baseline="0" dirty="0" smtClean="0"/>
          </a:p>
          <a:p>
            <a:endParaRPr lang="en-GB" b="0" baseline="0" dirty="0" smtClean="0"/>
          </a:p>
          <a:p>
            <a:r>
              <a:rPr lang="en-GB" b="0" baseline="0" dirty="0" smtClean="0"/>
              <a:t>Malcom Gladwell talks about how </a:t>
            </a:r>
            <a:r>
              <a:rPr lang="en-GB" b="0" baseline="0" dirty="0" err="1" smtClean="0"/>
              <a:t>sizeism</a:t>
            </a:r>
            <a:r>
              <a:rPr lang="en-GB" b="0" baseline="0" dirty="0" smtClean="0"/>
              <a:t> will be the new cause of discrimination moving forward</a:t>
            </a:r>
          </a:p>
          <a:p>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17</a:t>
            </a:fld>
            <a:endParaRPr lang="en-GB" altLang="en-US"/>
          </a:p>
        </p:txBody>
      </p:sp>
    </p:spTree>
    <p:extLst>
      <p:ext uri="{BB962C8B-B14F-4D97-AF65-F5344CB8AC3E}">
        <p14:creationId xmlns:p14="http://schemas.microsoft.com/office/powerpoint/2010/main" val="404686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Key point</a:t>
            </a:r>
          </a:p>
          <a:p>
            <a:pPr marL="0" indent="0">
              <a:buFont typeface="Arial" panose="020B0604020202020204" pitchFamily="34" charset="0"/>
              <a:buNone/>
            </a:pPr>
            <a:endParaRPr lang="en-GB" b="0" baseline="0" dirty="0" smtClean="0"/>
          </a:p>
          <a:p>
            <a:r>
              <a:rPr lang="en-GB" b="0" baseline="0" dirty="0" smtClean="0"/>
              <a:t>In summary, three practical areas where we can choose to think and behave in ways that increase inclusion are:</a:t>
            </a:r>
          </a:p>
          <a:p>
            <a:endParaRPr lang="en-GB" b="0" baseline="0" dirty="0" smtClean="0"/>
          </a:p>
          <a:p>
            <a:pPr marL="170113" marR="0" indent="-170113" algn="l" defTabSz="90726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accent5"/>
                </a:solidFill>
              </a:rPr>
              <a:t>Appreciate people for who they are, especially when they are different from us</a:t>
            </a:r>
            <a:r>
              <a:rPr lang="en-GB" b="0" baseline="0" dirty="0" smtClean="0"/>
              <a:t>, by relishing what we don’t have in common with other people as much as what we do</a:t>
            </a:r>
          </a:p>
          <a:p>
            <a:pPr marL="170113" marR="0" indent="-170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accent5"/>
                </a:solidFill>
              </a:rPr>
              <a:t>Make fairer decisions about people,</a:t>
            </a:r>
            <a:r>
              <a:rPr lang="en-GB" sz="1200" baseline="0" dirty="0" smtClean="0">
                <a:solidFill>
                  <a:schemeClr val="accent5"/>
                </a:solidFill>
              </a:rPr>
              <a:t> for example by m</a:t>
            </a:r>
            <a:r>
              <a:rPr lang="en-GB" b="0" baseline="0" dirty="0" smtClean="0"/>
              <a:t>itigating our own prejudices, which are often shorthand rules that we’ve picked up but, even if they were once valid, no longer are (e.g. superstitions, old wives’ tales)</a:t>
            </a:r>
          </a:p>
          <a:p>
            <a:pPr marL="170113" marR="0" indent="-170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accent5"/>
                </a:solidFill>
              </a:rPr>
              <a:t>Build connections between people who might otherwise see themselves as separate</a:t>
            </a:r>
            <a:r>
              <a:rPr lang="en-GB" b="0" baseline="0" dirty="0" smtClean="0"/>
              <a:t>, or at least avoiding making unnecessary disconnections that people interpret in ways that lead to them feeling excluded.</a:t>
            </a:r>
          </a:p>
          <a:p>
            <a:pPr marL="170113" marR="0" indent="-170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This delivers psychological safety = when people feel that they can be themselves at work.  An inclusive culture is one where people feel psychologically safe (and vice versa).</a:t>
            </a:r>
          </a:p>
          <a:p>
            <a:endParaRPr lang="en-GB" b="0" baseline="0" dirty="0" smtClean="0"/>
          </a:p>
          <a:p>
            <a:r>
              <a:rPr lang="en-GB" b="1" baseline="0" dirty="0" smtClean="0"/>
              <a:t>Questions</a:t>
            </a:r>
          </a:p>
          <a:p>
            <a:pPr defTabSz="907268">
              <a:defRPr/>
            </a:pPr>
            <a:r>
              <a:rPr lang="en-GB" b="0" baseline="0" dirty="0" smtClean="0"/>
              <a:t>To what extent do you feel you have psychologically safety/an inclusive culture?</a:t>
            </a:r>
          </a:p>
          <a:p>
            <a:pPr defTabSz="907268">
              <a:defRPr/>
            </a:pPr>
            <a:r>
              <a:rPr lang="en-GB" b="0" baseline="0" dirty="0" smtClean="0"/>
              <a:t>How do you measure it?</a:t>
            </a:r>
          </a:p>
          <a:p>
            <a:endParaRPr lang="en-GB" b="0" baseline="0" dirty="0" smtClean="0"/>
          </a:p>
          <a:p>
            <a:r>
              <a:rPr lang="en-GB" b="1" baseline="0" dirty="0" smtClean="0"/>
              <a:t>Link</a:t>
            </a:r>
          </a:p>
          <a:p>
            <a:r>
              <a:rPr lang="en-GB" dirty="0" smtClean="0"/>
              <a:t>So how do these</a:t>
            </a:r>
            <a:r>
              <a:rPr lang="en-GB" baseline="0" dirty="0" smtClean="0"/>
              <a:t> three link together to create inclusion?</a:t>
            </a:r>
          </a:p>
          <a:p>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18</a:t>
            </a:fld>
            <a:endParaRPr lang="en-GB" altLang="en-US"/>
          </a:p>
        </p:txBody>
      </p:sp>
    </p:spTree>
    <p:extLst>
      <p:ext uri="{BB962C8B-B14F-4D97-AF65-F5344CB8AC3E}">
        <p14:creationId xmlns:p14="http://schemas.microsoft.com/office/powerpoint/2010/main" val="3007745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noProof="0" dirty="0" smtClean="0"/>
              <a:t>Two economists, Professors Goldin &amp; Rouse, studied the auditioning process of eight major orchestras over the space of 30 years. They did this to see the difference made by the introduction of blind screening in this process.</a:t>
            </a:r>
            <a:r>
              <a:rPr lang="en-US" baseline="0" noProof="0" dirty="0" smtClean="0"/>
              <a:t> </a:t>
            </a:r>
            <a:r>
              <a:rPr lang="en-US" noProof="0" dirty="0" smtClean="0"/>
              <a:t>Blind screening is where an audition is held in which information about the candidate that might lead to bias in the results is concealed from the tester. In this case, Professors </a:t>
            </a:r>
            <a:r>
              <a:rPr lang="en-US" noProof="0" dirty="0" err="1" smtClean="0"/>
              <a:t>Goldin</a:t>
            </a:r>
            <a:r>
              <a:rPr lang="en-US" noProof="0" dirty="0" smtClean="0"/>
              <a:t> and Rouse specifically analyzed the genders of </a:t>
            </a:r>
            <a:r>
              <a:rPr lang="en-US" noProof="0" dirty="0" err="1" smtClean="0"/>
              <a:t>auditioners</a:t>
            </a:r>
            <a:r>
              <a:rPr lang="en-US" noProof="0" dirty="0" smtClean="0"/>
              <a:t> before and after blind screening was introduced, and found it increased female participation in orchestras by 30%.</a:t>
            </a:r>
            <a:endParaRPr lang="en-US" baseline="0" noProof="0" dirty="0" smtClean="0"/>
          </a:p>
          <a:p>
            <a:endParaRPr lang="en-US" baseline="0" noProof="0" dirty="0" smtClean="0"/>
          </a:p>
          <a:p>
            <a:pPr marL="171450" indent="-171450">
              <a:buFont typeface="Arial" panose="020B0604020202020204" pitchFamily="34" charset="0"/>
              <a:buChar char="•"/>
            </a:pPr>
            <a:r>
              <a:rPr lang="en-US" b="0" baseline="0" noProof="0" dirty="0" smtClean="0"/>
              <a:t>‘Unconscious bias’, using tools like the IAT (Implicit Association Test), is certainly interesting and worth knowing, but it is notoriously hard to change. </a:t>
            </a:r>
          </a:p>
          <a:p>
            <a:pPr marL="171450" indent="-171450">
              <a:buFont typeface="Arial" panose="020B0604020202020204" pitchFamily="34" charset="0"/>
              <a:buChar char="•"/>
            </a:pPr>
            <a:r>
              <a:rPr lang="en-US" b="0" baseline="0" noProof="0" dirty="0" smtClean="0"/>
              <a:t>A research article by 22 authors (Lai et al., 2014), spanning various universities including Harvard, investigated 17 different interventions that looked to reduce unconscious bias. Only 8 interventions were particularly effective, and of those only 5 are practical. Even these 5 are not behaviors that we can </a:t>
            </a:r>
            <a:r>
              <a:rPr lang="en-US" b="0" baseline="0" noProof="0" dirty="0" err="1" smtClean="0"/>
              <a:t>practise</a:t>
            </a:r>
            <a:r>
              <a:rPr lang="en-US" b="0" baseline="0" noProof="0" dirty="0" smtClean="0"/>
              <a:t> on a daily basis, but cognitive tactics we can use to nudge our brain. </a:t>
            </a:r>
            <a:r>
              <a:rPr lang="en-US" b="0" baseline="0" noProof="0" dirty="0" err="1" smtClean="0"/>
              <a:t>Practising</a:t>
            </a:r>
            <a:r>
              <a:rPr lang="en-US" b="0" baseline="0" noProof="0" dirty="0" smtClean="0"/>
              <a:t> these will help us reduce prejudice, but to really influence inclusion, we should focus on improving psychological safety through valuing difference and being inclusive. </a:t>
            </a:r>
          </a:p>
          <a:p>
            <a:pPr marL="171450" indent="-171450">
              <a:buFont typeface="Arial" panose="020B0604020202020204" pitchFamily="34" charset="0"/>
              <a:buChar char="•"/>
            </a:pPr>
            <a:r>
              <a:rPr lang="en-US" b="0" baseline="0" noProof="0" dirty="0" smtClean="0"/>
              <a:t>‘Counter-stereotyping’ is when you acknowledge a bias that you want to change. You then look at counter examples. For example, if you are more likely to associate negative attributes to people of color, then you look at pictures or watch short films about successful people of color (say, Oprah, Obama, Martin Luther King, etc.). Your bias will become less afterwards.  It’s very difficult to do in a corporate environment as people have to admit to the bias (‘I am racist/sexist’) and openly want to change it. We give it a go encouraging participants to think, for example, about the stereotypes and counter-stereotypes of students, which at least introduces them to the technique so they could choose to apply it on more serious biases in the privacy of their own minds.</a:t>
            </a:r>
          </a:p>
          <a:p>
            <a:endParaRPr lang="en-US" baseline="0" noProof="0" dirty="0" smtClean="0"/>
          </a:p>
          <a:p>
            <a:endParaRPr lang="en-US" baseline="0" noProof="0" dirty="0" smtClean="0"/>
          </a:p>
        </p:txBody>
      </p:sp>
      <p:sp>
        <p:nvSpPr>
          <p:cNvPr id="4" name="Slide Number Placeholder 3"/>
          <p:cNvSpPr>
            <a:spLocks noGrp="1"/>
          </p:cNvSpPr>
          <p:nvPr>
            <p:ph type="sldNum" sz="quarter" idx="10"/>
          </p:nvPr>
        </p:nvSpPr>
        <p:spPr/>
        <p:txBody>
          <a:bodyPr/>
          <a:lstStyle/>
          <a:p>
            <a:fld id="{4768F0AB-024A-4EC8-83C8-6901A8260183}" type="slidenum">
              <a:rPr lang="en-GB" smtClean="0"/>
              <a:pPr/>
              <a:t>20</a:t>
            </a:fld>
            <a:endParaRPr lang="en-GB"/>
          </a:p>
        </p:txBody>
      </p:sp>
    </p:spTree>
    <p:extLst>
      <p:ext uri="{BB962C8B-B14F-4D97-AF65-F5344CB8AC3E}">
        <p14:creationId xmlns:p14="http://schemas.microsoft.com/office/powerpoint/2010/main" val="179206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Sterotype</a:t>
            </a:r>
            <a:r>
              <a:rPr lang="en-US" dirty="0" smtClean="0"/>
              <a:t> content model – Susan Fiske </a:t>
            </a:r>
          </a:p>
          <a:p>
            <a:endParaRPr lang="en-US" dirty="0" smtClean="0"/>
          </a:p>
          <a:p>
            <a:r>
              <a:rPr lang="en-US" dirty="0" smtClean="0"/>
              <a:t>Many organizations have started to look at UB </a:t>
            </a:r>
            <a:r>
              <a:rPr lang="en-US" dirty="0" err="1" smtClean="0"/>
              <a:t>bu</a:t>
            </a:r>
            <a:endParaRPr lang="en-US" dirty="0" smtClean="0"/>
          </a:p>
          <a:p>
            <a:endParaRPr lang="en-US" dirty="0" smtClean="0"/>
          </a:p>
          <a:p>
            <a:r>
              <a:rPr lang="en-US" dirty="0" smtClean="0"/>
              <a:t>Can’t tap into UB, can’t anticipate it</a:t>
            </a:r>
          </a:p>
          <a:p>
            <a:endParaRPr lang="en-US" dirty="0" smtClean="0"/>
          </a:p>
          <a:p>
            <a:r>
              <a:rPr lang="en-US" dirty="0" smtClean="0"/>
              <a:t>How can we recognize those</a:t>
            </a:r>
            <a:r>
              <a:rPr lang="en-US" baseline="0" dirty="0" smtClean="0"/>
              <a:t> moments – use our emotion </a:t>
            </a:r>
          </a:p>
          <a:p>
            <a:r>
              <a:rPr lang="en-US" baseline="0" dirty="0" smtClean="0"/>
              <a:t>What types of emotions might we feel when we interact with others and how can use those as a trigger</a:t>
            </a:r>
          </a:p>
          <a:p>
            <a:r>
              <a:rPr lang="en-US" baseline="0" dirty="0" smtClean="0"/>
              <a:t>When you think about people interacting – </a:t>
            </a:r>
            <a:r>
              <a:rPr lang="en-US" baseline="0" dirty="0" err="1" smtClean="0"/>
              <a:t>dimentionalize</a:t>
            </a:r>
            <a:r>
              <a:rPr lang="en-US" baseline="0" dirty="0" smtClean="0"/>
              <a:t> it in two ways warm/cold comp/</a:t>
            </a:r>
            <a:r>
              <a:rPr lang="en-US" baseline="0" dirty="0" err="1" smtClean="0"/>
              <a:t>incomp</a:t>
            </a:r>
            <a:endParaRPr lang="en-US" baseline="0" dirty="0" smtClean="0"/>
          </a:p>
          <a:p>
            <a:r>
              <a:rPr lang="en-US" baseline="0" dirty="0" smtClean="0"/>
              <a:t>What’s very interesting – warm/comp</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22</a:t>
            </a:fld>
            <a:endParaRPr lang="en-GB" altLang="en-US"/>
          </a:p>
        </p:txBody>
      </p:sp>
    </p:spTree>
    <p:extLst>
      <p:ext uri="{BB962C8B-B14F-4D97-AF65-F5344CB8AC3E}">
        <p14:creationId xmlns:p14="http://schemas.microsoft.com/office/powerpoint/2010/main" val="165653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don’t get us wrong, diversity is absolutely essential to business. </a:t>
            </a:r>
            <a:r>
              <a:rPr lang="en-US" dirty="0" smtClean="0"/>
              <a:t>Macro trends that are going on economically and socially</a:t>
            </a:r>
            <a:r>
              <a:rPr lang="en-US" baseline="0" dirty="0" smtClean="0"/>
              <a:t> show that organizations have to embrace a diverse culture.</a:t>
            </a:r>
          </a:p>
          <a:p>
            <a:endParaRPr lang="en-US" baseline="0" dirty="0" smtClean="0"/>
          </a:p>
          <a:p>
            <a:r>
              <a:rPr lang="en-US" baseline="0" dirty="0" smtClean="0"/>
              <a:t>Head of resourcing at major consumer company – more chemists graduating from schools in China than any other country. If you want a great pool of candidates, you have to go there – just one example of needing to bring in the best in the brightest with a different cultural background.</a:t>
            </a:r>
          </a:p>
          <a:p>
            <a:endParaRPr lang="en-US" baseline="0" dirty="0" smtClean="0"/>
          </a:p>
          <a:p>
            <a:r>
              <a:rPr lang="en-US" baseline="0" dirty="0" smtClean="0"/>
              <a:t>Businesses have found that if we don’t try to connect with our targeted consumers, we are less likely to have them as customers. So lots of things are driving diversity.</a:t>
            </a:r>
          </a:p>
          <a:p>
            <a:endParaRPr lang="en-US" baseline="0" dirty="0" smtClean="0"/>
          </a:p>
          <a:p>
            <a:r>
              <a:rPr lang="en-US" dirty="0" smtClean="0"/>
              <a:t>This has led to many organizations to increase the diversity of their workforce through corporate policy – having a CDO; having diverse candidate slates etc.</a:t>
            </a:r>
            <a:endParaRPr lang="en-GB" dirty="0" smtClean="0"/>
          </a:p>
          <a:p>
            <a:r>
              <a:rPr lang="en-US" dirty="0" smtClean="0"/>
              <a:t>And many organizations have made significant and important progress</a:t>
            </a:r>
            <a:r>
              <a:rPr lang="en-US" baseline="0" dirty="0" smtClean="0"/>
              <a:t> in increasing the diversity of their workforce. But that, as we learned in the professional services company, is not the full answer.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2</a:t>
            </a:fld>
            <a:endParaRPr lang="en-GB" altLang="en-US" dirty="0"/>
          </a:p>
        </p:txBody>
      </p:sp>
    </p:spTree>
    <p:extLst>
      <p:ext uri="{BB962C8B-B14F-4D97-AF65-F5344CB8AC3E}">
        <p14:creationId xmlns:p14="http://schemas.microsoft.com/office/powerpoint/2010/main" val="306779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as much bias behavior as contempt</a:t>
            </a:r>
            <a:r>
              <a:rPr lang="en-US" baseline="0" dirty="0" smtClean="0"/>
              <a:t> and pity – doesn’t mean we’re emotionally react</a:t>
            </a:r>
          </a:p>
          <a:p>
            <a:endParaRPr lang="en-US" baseline="0" dirty="0" smtClean="0"/>
          </a:p>
          <a:p>
            <a:r>
              <a:rPr lang="en-US" baseline="0" dirty="0" smtClean="0"/>
              <a:t>I feel warm to them because they are emotionally cold like me, highly </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24</a:t>
            </a:fld>
            <a:endParaRPr lang="en-GB" altLang="en-US"/>
          </a:p>
        </p:txBody>
      </p:sp>
    </p:spTree>
    <p:extLst>
      <p:ext uri="{BB962C8B-B14F-4D97-AF65-F5344CB8AC3E}">
        <p14:creationId xmlns:p14="http://schemas.microsoft.com/office/powerpoint/2010/main" val="381311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solidFill>
                  <a:srgbClr val="FFFF00"/>
                </a:solidFill>
              </a:rPr>
              <a:t>Steven Young – was CDO for JP</a:t>
            </a:r>
            <a:r>
              <a:rPr lang="en-GB" altLang="en-US" baseline="0" dirty="0" smtClean="0">
                <a:solidFill>
                  <a:srgbClr val="FFFF00"/>
                </a:solidFill>
              </a:rPr>
              <a:t> Morgan but has now gone on to be one of the leading thinkers in the inclusion space, talks about how organizations tend to manage the elephants while the ants walk by. The elephants being the policies we have in place and the ants being the </a:t>
            </a:r>
            <a:r>
              <a:rPr lang="en-GB" altLang="en-US" baseline="0" dirty="0" err="1" smtClean="0">
                <a:solidFill>
                  <a:srgbClr val="FFFF00"/>
                </a:solidFill>
              </a:rPr>
              <a:t>microaggressions</a:t>
            </a:r>
            <a:r>
              <a:rPr lang="en-GB" altLang="en-US" baseline="0" dirty="0" smtClean="0">
                <a:solidFill>
                  <a:srgbClr val="FFFF00"/>
                </a:solidFill>
              </a:rPr>
              <a:t> we see every day in organizations – focusing the attention on what happens on a day to day level.</a:t>
            </a:r>
            <a:endParaRPr lang="en-GB" altLang="en-US" dirty="0" smtClean="0">
              <a:solidFill>
                <a:srgbClr val="FFFF00"/>
              </a:solidFill>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BC051D-FE00-41EB-99F8-9E5956AB1D19}" type="slidenum">
              <a:rPr lang="en-GB" altLang="en-US"/>
              <a:pPr>
                <a:spcBef>
                  <a:spcPct val="0"/>
                </a:spcBef>
              </a:pPr>
              <a:t>25</a:t>
            </a:fld>
            <a:endParaRPr lang="en-GB" altLang="en-US"/>
          </a:p>
        </p:txBody>
      </p:sp>
    </p:spTree>
    <p:extLst>
      <p:ext uri="{BB962C8B-B14F-4D97-AF65-F5344CB8AC3E}">
        <p14:creationId xmlns:p14="http://schemas.microsoft.com/office/powerpoint/2010/main" val="1730104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move from being a bystander to inclusion to actually bringing people in and being proactive about it</a:t>
            </a:r>
            <a:r>
              <a:rPr lang="en-US" baseline="0" dirty="0" smtClean="0"/>
              <a:t>?</a:t>
            </a:r>
          </a:p>
          <a:p>
            <a:endParaRPr lang="en-US" baseline="0" dirty="0" smtClean="0"/>
          </a:p>
          <a:p>
            <a:r>
              <a:rPr lang="en-US" baseline="0" dirty="0" smtClean="0"/>
              <a:t>A skill we like to talk about here is pivoting – so going back to the previous example</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26</a:t>
            </a:fld>
            <a:endParaRPr lang="en-GB" altLang="en-US"/>
          </a:p>
        </p:txBody>
      </p:sp>
    </p:spTree>
    <p:extLst>
      <p:ext uri="{BB962C8B-B14F-4D97-AF65-F5344CB8AC3E}">
        <p14:creationId xmlns:p14="http://schemas.microsoft.com/office/powerpoint/2010/main" val="105611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AE012-692E-4AD1-ABF2-AFD022F64FF0}" type="slidenum">
              <a:rPr lang="en-GB" altLang="en-US" smtClean="0"/>
              <a:pPr/>
              <a:t>27</a:t>
            </a:fld>
            <a:endParaRPr lang="en-GB" altLang="en-US"/>
          </a:p>
        </p:txBody>
      </p:sp>
    </p:spTree>
    <p:extLst>
      <p:ext uri="{BB962C8B-B14F-4D97-AF65-F5344CB8AC3E}">
        <p14:creationId xmlns:p14="http://schemas.microsoft.com/office/powerpoint/2010/main" val="406540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baseline="0" dirty="0" smtClean="0"/>
              <a:t>Key point</a:t>
            </a:r>
          </a:p>
          <a:p>
            <a:endParaRPr lang="en-GB" sz="1400" b="1" baseline="0" dirty="0" smtClean="0"/>
          </a:p>
          <a:p>
            <a:r>
              <a:rPr lang="en-GB" sz="1400" b="0" baseline="0" dirty="0" smtClean="0"/>
              <a:t>Mind Gym has developed four new products specifically targeted at building inclusion. However, there are other Mind Gym products that will also help.</a:t>
            </a:r>
          </a:p>
          <a:p>
            <a:endParaRPr lang="en-GB" sz="1400" b="0" baseline="0" dirty="0" smtClean="0"/>
          </a:p>
          <a:p>
            <a:r>
              <a:rPr lang="en-GB" sz="1400" b="0" baseline="0" dirty="0" smtClean="0"/>
              <a:t>The new products are three workouts:</a:t>
            </a:r>
          </a:p>
          <a:p>
            <a:endParaRPr lang="en-GB" sz="1400" b="0" baseline="0" dirty="0" smtClean="0"/>
          </a:p>
          <a:p>
            <a:pPr marL="171450" indent="-171450">
              <a:buFont typeface="Arial" panose="020B0604020202020204" pitchFamily="34" charset="0"/>
              <a:buChar char="•"/>
            </a:pPr>
            <a:r>
              <a:rPr lang="en-GB" sz="1400" b="1" baseline="0" dirty="0" smtClean="0"/>
              <a:t>Knowing me, knowing you. </a:t>
            </a:r>
            <a:r>
              <a:rPr lang="en-GB" sz="1400" b="0" baseline="0" dirty="0" smtClean="0"/>
              <a:t>This workout looks at our own personal ‘trigger’ differences and how we can do more to control our responses. Also, how to spot and cherish differences in others.</a:t>
            </a:r>
            <a:endParaRPr lang="en-GB" sz="1400" b="1" baseline="0" dirty="0" smtClean="0"/>
          </a:p>
          <a:p>
            <a:pPr marL="171450" indent="-171450">
              <a:buFont typeface="Arial" panose="020B0604020202020204" pitchFamily="34" charset="0"/>
              <a:buChar char="•"/>
            </a:pPr>
            <a:r>
              <a:rPr lang="en-GB" sz="1400" b="1" baseline="0" dirty="0" smtClean="0"/>
              <a:t>Breaking bias. </a:t>
            </a:r>
            <a:r>
              <a:rPr lang="en-GB" sz="1400" b="0" baseline="0" dirty="0" smtClean="0"/>
              <a:t>This workout looks at how we use mental shortcuts to make decisions about people, when these can do more harm than good and how to audit and, where necessary, rewrite them.</a:t>
            </a:r>
            <a:endParaRPr lang="en-GB" sz="1400" b="1" baseline="0" dirty="0" smtClean="0"/>
          </a:p>
          <a:p>
            <a:pPr marL="171450" indent="-171450">
              <a:buFont typeface="Arial" panose="020B0604020202020204" pitchFamily="34" charset="0"/>
              <a:buChar char="•"/>
            </a:pPr>
            <a:r>
              <a:rPr lang="en-GB" sz="1400" b="1" baseline="0" dirty="0" smtClean="0"/>
              <a:t>Building bridges. </a:t>
            </a:r>
            <a:r>
              <a:rPr lang="en-GB" sz="1400" b="0" baseline="0" dirty="0" smtClean="0"/>
              <a:t>This workout looks at how we value, protect and bring into decisions/conversations people who might otherwise feel left out, as well as what to do when we spot others behaving in a way that isn’t inclusive.</a:t>
            </a:r>
            <a:endParaRPr lang="en-GB" sz="1400" b="1" baseline="0" dirty="0" smtClean="0"/>
          </a:p>
          <a:p>
            <a:pPr marL="0" indent="0">
              <a:buFont typeface="Arial" panose="020B0604020202020204" pitchFamily="34" charset="0"/>
              <a:buNone/>
            </a:pPr>
            <a:endParaRPr lang="en-GB" sz="1400" b="1" baseline="0" dirty="0" smtClean="0"/>
          </a:p>
          <a:p>
            <a:pPr marL="0" indent="0">
              <a:buFont typeface="Arial" panose="020B0604020202020204" pitchFamily="34" charset="0"/>
              <a:buNone/>
            </a:pPr>
            <a:r>
              <a:rPr lang="en-GB" sz="1400" b="0" i="1" baseline="0" dirty="0" smtClean="0"/>
              <a:t>And a go large</a:t>
            </a:r>
          </a:p>
          <a:p>
            <a:pPr marL="0" indent="0">
              <a:buFont typeface="Arial" panose="020B0604020202020204" pitchFamily="34" charset="0"/>
              <a:buNone/>
            </a:pPr>
            <a:endParaRPr lang="en-GB" sz="1400"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baseline="0" dirty="0" smtClean="0"/>
              <a:t>One of us. </a:t>
            </a:r>
            <a:r>
              <a:rPr lang="en-GB" sz="1400" b="0" baseline="0" dirty="0" smtClean="0"/>
              <a:t>This builds awareness about the degree to which we exclude others (including unconscious bias) and why it matters for the companies we work in, the colleagues we work with and, most important of all, our chances of living happy and fulfilling lives.</a:t>
            </a:r>
            <a:endParaRPr lang="en-GB" sz="1400" b="1" baseline="0" dirty="0" smtClean="0"/>
          </a:p>
          <a:p>
            <a:pPr marL="0" indent="0">
              <a:buFont typeface="Arial" panose="020B0604020202020204" pitchFamily="34" charset="0"/>
              <a:buNone/>
            </a:pPr>
            <a:endParaRPr lang="en-GB" sz="1400" b="0" baseline="0" dirty="0" smtClean="0"/>
          </a:p>
        </p:txBody>
      </p:sp>
      <p:sp>
        <p:nvSpPr>
          <p:cNvPr id="4" name="Slide Number Placeholder 3"/>
          <p:cNvSpPr>
            <a:spLocks noGrp="1"/>
          </p:cNvSpPr>
          <p:nvPr>
            <p:ph type="sldNum" sz="quarter" idx="10"/>
          </p:nvPr>
        </p:nvSpPr>
        <p:spPr/>
        <p:txBody>
          <a:bodyPr/>
          <a:lstStyle/>
          <a:p>
            <a:fld id="{82CB0FBE-D6EC-934E-B325-A5207EBDDD9D}" type="slidenum">
              <a:rPr lang="en-GB" smtClean="0"/>
              <a:pPr/>
              <a:t>28</a:t>
            </a:fld>
            <a:endParaRPr lang="en-GB"/>
          </a:p>
        </p:txBody>
      </p:sp>
    </p:spTree>
    <p:extLst>
      <p:ext uri="{BB962C8B-B14F-4D97-AF65-F5344CB8AC3E}">
        <p14:creationId xmlns:p14="http://schemas.microsoft.com/office/powerpoint/2010/main" val="2893254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smtClean="0"/>
              <a:t>Key Point</a:t>
            </a:r>
          </a:p>
          <a:p>
            <a:r>
              <a:rPr lang="en-US" noProof="0" dirty="0" smtClean="0"/>
              <a:t>There is clear demand from progressive clients to talk about diversity and inclusion. Many have been on a 30-year journey; others are taking early steps. But all are very focused on moving beyond corporate policy and compliance into cultural change.</a:t>
            </a:r>
          </a:p>
          <a:p>
            <a:endParaRPr lang="en-US" noProof="0" dirty="0" smtClean="0"/>
          </a:p>
          <a:p>
            <a:r>
              <a:rPr lang="en-US" noProof="0" dirty="0" smtClean="0"/>
              <a:t>Our workouts are not a substitute for compliance training but instead focus on how to build an inclusive culture to reap the benefits of a diverse workforce.</a:t>
            </a:r>
          </a:p>
          <a:p>
            <a:endParaRPr lang="en-US" noProof="0" dirty="0" smtClean="0"/>
          </a:p>
          <a:p>
            <a:r>
              <a:rPr lang="en-US" b="1" noProof="0" dirty="0" smtClean="0"/>
              <a:t>Questions</a:t>
            </a:r>
          </a:p>
          <a:p>
            <a:r>
              <a:rPr lang="en-US" noProof="0" dirty="0" smtClean="0"/>
              <a:t>Have you got/done compliance training for D&amp;I (the tick box stuff) that avoids/minimizes accusations of discrimination </a:t>
            </a:r>
            <a:r>
              <a:rPr lang="en-US" noProof="0" dirty="0" err="1" smtClean="0"/>
              <a:t>etc</a:t>
            </a:r>
            <a:r>
              <a:rPr lang="en-US" noProof="0" dirty="0" smtClean="0"/>
              <a:t>?</a:t>
            </a:r>
          </a:p>
          <a:p>
            <a:r>
              <a:rPr lang="en-US" noProof="0" dirty="0" smtClean="0"/>
              <a:t>To what extent are you really focusing now on cultural change in order to leverage the benefits that a diverse workforce can bring?</a:t>
            </a:r>
          </a:p>
          <a:p>
            <a:endParaRPr lang="en-US" noProof="0" dirty="0" smtClean="0"/>
          </a:p>
          <a:p>
            <a:r>
              <a:rPr lang="en-US" b="1" noProof="0" dirty="0" smtClean="0"/>
              <a:t>Link</a:t>
            </a:r>
          </a:p>
          <a:p>
            <a:r>
              <a:rPr lang="en-US" noProof="0" dirty="0" smtClean="0"/>
              <a:t>Why has D&amp;I risen up the corporate agenda?</a:t>
            </a:r>
            <a:endParaRPr lang="en-US" b="0" baseline="0" noProof="0" dirty="0" smtClean="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29</a:t>
            </a:fld>
            <a:endParaRPr lang="en-GB" altLang="en-US" dirty="0"/>
          </a:p>
        </p:txBody>
      </p:sp>
    </p:spTree>
    <p:extLst>
      <p:ext uri="{BB962C8B-B14F-4D97-AF65-F5344CB8AC3E}">
        <p14:creationId xmlns:p14="http://schemas.microsoft.com/office/powerpoint/2010/main" val="288769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a:t>
            </a:r>
            <a:r>
              <a:rPr lang="en-US" b="0" baseline="0" dirty="0" smtClean="0"/>
              <a:t>evidence that mixed gender groups outperform single gender groups came from a Dutch (or Danish??) study where students were randomly assigned into all male, all female and mixed gender groups. They were each given ‘Apprentice’ style challenges (as in the TV program). The mixed gender groups consistently outperformed the single gender groups</a:t>
            </a:r>
            <a:r>
              <a:rPr lang="en-US" b="0" baseline="0" dirty="0" smtClean="0"/>
              <a:t>. </a:t>
            </a:r>
            <a:endParaRPr lang="en-US" b="0" baseline="0" dirty="0" smtClean="0"/>
          </a:p>
          <a:p>
            <a:r>
              <a:rPr lang="en-US" b="0" baseline="0" dirty="0" smtClean="0"/>
              <a:t>There is also data that shows a positive correlation between share price and having women on the Board.</a:t>
            </a:r>
          </a:p>
          <a:p>
            <a:endParaRPr lang="en-US" b="0" baseline="0" dirty="0" smtClean="0"/>
          </a:p>
          <a:p>
            <a:r>
              <a:rPr lang="en-US" b="0" baseline="0" dirty="0" smtClean="0"/>
              <a:t>The lazy assumption was that simply having diversity leads to an improvement in performance.</a:t>
            </a:r>
          </a:p>
          <a:p>
            <a:endParaRPr lang="en-US" b="0" baseline="0" dirty="0" smtClean="0"/>
          </a:p>
          <a:p>
            <a:r>
              <a:rPr lang="en-US" b="0" baseline="0" dirty="0" smtClean="0"/>
              <a:t>More robust research looking at diversity in organizations has shown mixed results for performance. Often diverse teams perform worse than homogenous teams.</a:t>
            </a:r>
          </a:p>
          <a:p>
            <a:endParaRPr lang="en-US" b="0" baseline="0" dirty="0" smtClean="0"/>
          </a:p>
          <a:p>
            <a:r>
              <a:rPr lang="en-US" b="0" baseline="0" dirty="0" smtClean="0"/>
              <a:t>The data on the slide summarizes the research that shows diversity alone can have negative impact:</a:t>
            </a:r>
          </a:p>
          <a:p>
            <a:pPr marL="171450" indent="-171450">
              <a:buFont typeface="Arial" panose="020B0604020202020204" pitchFamily="34" charset="0"/>
              <a:buChar char="•"/>
            </a:pPr>
            <a:r>
              <a:rPr lang="en-US" b="0" baseline="0" dirty="0" smtClean="0"/>
              <a:t>For the organization:</a:t>
            </a:r>
          </a:p>
          <a:p>
            <a:pPr marL="457200" lvl="1" indent="0">
              <a:buFont typeface="Arial" panose="020B0604020202020204" pitchFamily="34" charset="0"/>
              <a:buNone/>
            </a:pPr>
            <a:r>
              <a:rPr lang="en-US" b="0" baseline="0" dirty="0" smtClean="0"/>
              <a:t>Worse revenue, higher levels of missed opportunities (failure to innovate) and discrimination cases. </a:t>
            </a:r>
            <a:endParaRPr lang="en-US" dirty="0" smtClean="0"/>
          </a:p>
          <a:p>
            <a:pPr marL="171450" indent="-171450">
              <a:buFont typeface="Arial" panose="020B0604020202020204" pitchFamily="34" charset="0"/>
              <a:buChar char="•"/>
            </a:pPr>
            <a:r>
              <a:rPr lang="en-US" b="0" baseline="0" dirty="0" smtClean="0"/>
              <a:t>And for the individual:</a:t>
            </a:r>
          </a:p>
          <a:p>
            <a:pPr marL="457200" lvl="1" indent="0" defTabSz="907268">
              <a:buFont typeface="Arial" panose="020B0604020202020204" pitchFamily="34" charset="0"/>
              <a:buNone/>
              <a:defRPr/>
            </a:pPr>
            <a:r>
              <a:rPr lang="en-US" b="0" baseline="0" dirty="0" smtClean="0"/>
              <a:t>Worse individual performance, well-being and attachment and higher levels of conflict and absenteeism. </a:t>
            </a:r>
            <a:endParaRPr lang="en-US" b="0" baseline="0" dirty="0" smtClean="0">
              <a:solidFill>
                <a:srgbClr val="FF0000"/>
              </a:solidFill>
            </a:endParaRPr>
          </a:p>
          <a:p>
            <a:endParaRPr lang="en-US" b="1" baseline="0" dirty="0" smtClean="0"/>
          </a:p>
          <a:p>
            <a:r>
              <a:rPr lang="en-US" b="0" baseline="0" dirty="0" smtClean="0"/>
              <a:t>The explanation for the Dutch student study is that the students were almost certainly displaying inclusive </a:t>
            </a:r>
            <a:r>
              <a:rPr lang="en-US" b="0" baseline="0" noProof="0" dirty="0" smtClean="0"/>
              <a:t>behavior</a:t>
            </a:r>
            <a:r>
              <a:rPr lang="en-US" b="0" baseline="0" dirty="0" smtClean="0"/>
              <a:t> (students tend to in any case and Holland has a liberal/open culture).</a:t>
            </a:r>
          </a:p>
          <a:p>
            <a:endParaRPr lang="en-US" b="0" baseline="0" dirty="0" smtClean="0"/>
          </a:p>
          <a:p>
            <a:r>
              <a:rPr lang="en-US" b="0" baseline="0" dirty="0" smtClean="0"/>
              <a:t>Performance of organizations that have women on boards are 26% higher of those that don’t. But what we wanted to look at were studies that looked at both the diversity and inclusion of an organization.</a:t>
            </a:r>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3</a:t>
            </a:fld>
            <a:endParaRPr lang="en-GB" altLang="en-US"/>
          </a:p>
        </p:txBody>
      </p:sp>
    </p:spTree>
    <p:extLst>
      <p:ext uri="{BB962C8B-B14F-4D97-AF65-F5344CB8AC3E}">
        <p14:creationId xmlns:p14="http://schemas.microsoft.com/office/powerpoint/2010/main" val="116451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Centre of Talent Innovation 2013</a:t>
            </a:r>
            <a:r>
              <a:rPr lang="en-US" dirty="0" smtClean="0"/>
              <a:t> study of 75 corporations, across 192 countries covering 6 million employees, found that inclusive cultures are 45% more likely to report having improved market share in the last 12 months. And 70% more likely to have captured a new market. Now</a:t>
            </a:r>
            <a:r>
              <a:rPr lang="en-US" baseline="0" dirty="0" smtClean="0"/>
              <a:t> this makes sense – if you’re looking to enter a new market or increase your market share, it probably makes sense that having employees that mirror those new markets are going to attract new business. But what if you’re an organization that isn’t looking to enter a new market?</a:t>
            </a:r>
            <a:endParaRPr lang="en-US" dirty="0" smtClean="0"/>
          </a:p>
          <a:p>
            <a:endParaRPr lang="en-US" dirty="0" smtClean="0"/>
          </a:p>
          <a:p>
            <a:r>
              <a:rPr lang="en-US" dirty="0" smtClean="0"/>
              <a:t>The Corporate Executive board Global Labor Market survey of 18,500 employees found that where difference and inclusion co-exist:</a:t>
            </a:r>
          </a:p>
          <a:p>
            <a:pPr marL="171450" indent="-171450">
              <a:buFont typeface="Arial" panose="020B0604020202020204" pitchFamily="34" charset="0"/>
              <a:buChar char="•"/>
            </a:pPr>
            <a:r>
              <a:rPr lang="en-US" dirty="0" smtClean="0"/>
              <a:t>Employees are 19% more likely to stay than employees where they don’t</a:t>
            </a:r>
          </a:p>
          <a:p>
            <a:pPr marL="171450" indent="-171450">
              <a:buFont typeface="Arial" panose="020B0604020202020204" pitchFamily="34" charset="0"/>
              <a:buChar char="•"/>
            </a:pPr>
            <a:r>
              <a:rPr lang="en-US" dirty="0" smtClean="0"/>
              <a:t>12% more likely to expend discretionary effort.</a:t>
            </a:r>
          </a:p>
          <a:p>
            <a:pPr defTabSz="907268">
              <a:defRPr/>
            </a:pPr>
            <a:endParaRPr lang="en-GB" dirty="0" smtClean="0"/>
          </a:p>
          <a:p>
            <a:pPr defTabSz="907268">
              <a:defRPr/>
            </a:pPr>
            <a:r>
              <a:rPr lang="en-GB" dirty="0" smtClean="0"/>
              <a:t>Another study by Towers Watson published research on 50 companies showing that those with high inclusive engagement had an operating profit almost three times higher than those that don’t (27%).</a:t>
            </a:r>
          </a:p>
          <a:p>
            <a:pPr defTabSz="907268">
              <a:defRPr/>
            </a:pPr>
            <a:endParaRPr lang="en-GB" dirty="0" smtClean="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4</a:t>
            </a:fld>
            <a:endParaRPr lang="en-GB" altLang="en-US"/>
          </a:p>
        </p:txBody>
      </p:sp>
    </p:spTree>
    <p:extLst>
      <p:ext uri="{BB962C8B-B14F-4D97-AF65-F5344CB8AC3E}">
        <p14:creationId xmlns:p14="http://schemas.microsoft.com/office/powerpoint/2010/main" val="314822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that, there</a:t>
            </a:r>
            <a:r>
              <a:rPr lang="en-US" baseline="0" dirty="0" smtClean="0"/>
              <a:t> is a direct link between employees that that feel included and their individual performance </a:t>
            </a:r>
            <a:r>
              <a:rPr lang="en-US" baseline="0" dirty="0" err="1" smtClean="0"/>
              <a:t>raitings</a:t>
            </a:r>
            <a:r>
              <a:rPr lang="en-US" baseline="0" dirty="0" smtClean="0"/>
              <a:t>. </a:t>
            </a:r>
          </a:p>
          <a:p>
            <a:endParaRPr lang="en-US" baseline="0" dirty="0" smtClean="0"/>
          </a:p>
          <a:p>
            <a:r>
              <a:rPr lang="en-US" baseline="0" dirty="0" smtClean="0"/>
              <a:t>So the business case for not only diversity but also inclusion is very compelling. So how do we go about doing this as organizations? First, we need to take a look at the myths that are pervasive throughout organizations when it comes to building this culture.</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5</a:t>
            </a:fld>
            <a:endParaRPr lang="en-GB" altLang="en-US"/>
          </a:p>
        </p:txBody>
      </p:sp>
    </p:spTree>
    <p:extLst>
      <p:ext uri="{BB962C8B-B14F-4D97-AF65-F5344CB8AC3E}">
        <p14:creationId xmlns:p14="http://schemas.microsoft.com/office/powerpoint/2010/main" val="297758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So what is the business case for inclusion? We’ve talked a bit about</a:t>
            </a:r>
            <a:r>
              <a:rPr lang="en-US" baseline="0" dirty="0" smtClean="0"/>
              <a:t> how diversity without inclusion can make matters worse, but does an inclusive culture actually make things better? And unsurprisingly, the answer is yes.</a:t>
            </a:r>
          </a:p>
          <a:p>
            <a:endParaRPr lang="en-US" baseline="0" dirty="0" smtClean="0"/>
          </a:p>
          <a:p>
            <a:r>
              <a:rPr lang="en-US" baseline="0" dirty="0" smtClean="0"/>
              <a:t>101 – this is important</a:t>
            </a:r>
          </a:p>
          <a:p>
            <a:r>
              <a:rPr lang="en-US" baseline="0" dirty="0" smtClean="0"/>
              <a:t>2.0 – UB exists</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7</a:t>
            </a:fld>
            <a:endParaRPr lang="en-GB" altLang="en-US"/>
          </a:p>
        </p:txBody>
      </p:sp>
    </p:spTree>
    <p:extLst>
      <p:ext uri="{BB962C8B-B14F-4D97-AF65-F5344CB8AC3E}">
        <p14:creationId xmlns:p14="http://schemas.microsoft.com/office/powerpoint/2010/main" val="211355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solidFill>
                  <a:schemeClr val="tx1"/>
                </a:solidFill>
              </a:rPr>
              <a:t>So</a:t>
            </a:r>
            <a:r>
              <a:rPr lang="en-GB" altLang="en-US" baseline="0" dirty="0" smtClean="0">
                <a:solidFill>
                  <a:schemeClr val="tx1"/>
                </a:solidFill>
              </a:rPr>
              <a:t> now that we’ve touched on the business case for performance – I wanted to hit on where our best efforts to be inclusive can go wrong. </a:t>
            </a:r>
          </a:p>
          <a:p>
            <a:endParaRPr lang="en-GB" altLang="en-US" baseline="0" dirty="0" smtClean="0">
              <a:solidFill>
                <a:schemeClr val="tx1"/>
              </a:solidFill>
            </a:endParaRPr>
          </a:p>
          <a:p>
            <a:r>
              <a:rPr lang="en-GB" altLang="en-US" baseline="0" dirty="0" smtClean="0">
                <a:solidFill>
                  <a:schemeClr val="tx1"/>
                </a:solidFill>
              </a:rPr>
              <a:t>So many times we talk about ‘inclusion’ as this holy grail of solving our organizational challenges. But when done wrong it can be harmful to our day to day. So let’s brake into groups</a:t>
            </a:r>
            <a:endParaRPr lang="en-GB" altLang="en-US" dirty="0" smtClean="0">
              <a:solidFill>
                <a:srgbClr val="FFFF00"/>
              </a:solidFill>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F0C46A-28DA-4783-AEE2-2EFD7E0FA09F}" type="slidenum">
              <a:rPr lang="en-GB" altLang="en-US"/>
              <a:pPr>
                <a:spcBef>
                  <a:spcPct val="0"/>
                </a:spcBef>
              </a:pPr>
              <a:t>8</a:t>
            </a:fld>
            <a:endParaRPr lang="en-GB" altLang="en-US"/>
          </a:p>
        </p:txBody>
      </p:sp>
    </p:spTree>
    <p:extLst>
      <p:ext uri="{BB962C8B-B14F-4D97-AF65-F5344CB8AC3E}">
        <p14:creationId xmlns:p14="http://schemas.microsoft.com/office/powerpoint/2010/main" val="161270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can it go wrong – talk about inclusion as it can only be a good thing?</a:t>
            </a:r>
          </a:p>
          <a:p>
            <a:endParaRPr lang="en-US" dirty="0" smtClean="0"/>
          </a:p>
          <a:p>
            <a:r>
              <a:rPr lang="en-US" dirty="0" smtClean="0"/>
              <a:t>People confuse inclusion and involvement – end up involving a bunch of people that then feel excluded</a:t>
            </a:r>
            <a:r>
              <a:rPr lang="en-US" baseline="0" dirty="0" smtClean="0"/>
              <a:t> because they didn’t agree with the end decision. </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9</a:t>
            </a:fld>
            <a:endParaRPr lang="en-GB" altLang="en-US"/>
          </a:p>
        </p:txBody>
      </p:sp>
    </p:spTree>
    <p:extLst>
      <p:ext uri="{BB962C8B-B14F-4D97-AF65-F5344CB8AC3E}">
        <p14:creationId xmlns:p14="http://schemas.microsoft.com/office/powerpoint/2010/main" val="269715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set up all these different groups at organizations – women’s leadership, LGBT groups, various minority groups. But what do we actually do with their input? How do we involve them in the organization’s goals or direction? Or do we just view them as places where they can go to discuss what it’s like to be in a minority group at this company?</a:t>
            </a:r>
          </a:p>
          <a:p>
            <a:endParaRPr lang="en-US" baseline="0" dirty="0" smtClean="0"/>
          </a:p>
          <a:p>
            <a:r>
              <a:rPr lang="en-US" baseline="0" dirty="0" smtClean="0"/>
              <a:t>Planet of the apes – Charlton </a:t>
            </a:r>
            <a:r>
              <a:rPr lang="en-US" baseline="0" dirty="0" err="1" smtClean="0"/>
              <a:t>heston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756414A-11B7-944D-97B8-C6DD2B934511}" type="slidenum">
              <a:rPr lang="en-GB" altLang="en-US" smtClean="0"/>
              <a:pPr>
                <a:defRPr/>
              </a:pPr>
              <a:t>10</a:t>
            </a:fld>
            <a:endParaRPr lang="en-GB" altLang="en-US"/>
          </a:p>
        </p:txBody>
      </p:sp>
    </p:spTree>
    <p:extLst>
      <p:ext uri="{BB962C8B-B14F-4D97-AF65-F5344CB8AC3E}">
        <p14:creationId xmlns:p14="http://schemas.microsoft.com/office/powerpoint/2010/main" val="99959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spcAft>
                <a:spcPts val="600"/>
              </a:spcAft>
              <a:buNone/>
              <a:defRPr sz="2000"/>
            </a:lvl2pPr>
          </a:lstStyle>
          <a:p>
            <a:pPr lvl="0"/>
            <a:r>
              <a:rPr lang="en-US" smtClean="0"/>
              <a:t>Click to edit Master text styles</a:t>
            </a:r>
          </a:p>
          <a:p>
            <a:pPr lvl="1"/>
            <a:r>
              <a:rPr lang="en-US" smtClean="0"/>
              <a:t>Second level</a:t>
            </a:r>
          </a:p>
        </p:txBody>
      </p:sp>
      <p:sp>
        <p:nvSpPr>
          <p:cNvPr id="3" name="Footer Placeholder 3"/>
          <p:cNvSpPr>
            <a:spLocks noGrp="1"/>
          </p:cNvSpPr>
          <p:nvPr>
            <p:ph type="ftr" sz="quarter" idx="11"/>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159425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up to six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98275" y="1173906"/>
            <a:ext cx="2267725" cy="911777"/>
          </a:xfrm>
          <a:prstGeom prst="rect">
            <a:avLst/>
          </a:prstGeom>
        </p:spPr>
        <p:txBody>
          <a:bodyPr/>
          <a:lstStyle>
            <a:lvl1pPr marL="0" indent="0">
              <a:lnSpc>
                <a:spcPts val="1050"/>
              </a:lnSpc>
              <a:spcAft>
                <a:spcPts val="0"/>
              </a:spcAft>
              <a:buNone/>
              <a:defRPr sz="900" b="1">
                <a:latin typeface="Arial" panose="020B0604020202020204" pitchFamily="34" charset="0"/>
                <a:cs typeface="Arial" panose="020B0604020202020204" pitchFamily="34" charset="0"/>
              </a:defRPr>
            </a:lvl1pPr>
            <a:lvl2pPr marL="0" indent="0">
              <a:lnSpc>
                <a:spcPts val="105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6671396" y="1173906"/>
            <a:ext cx="2159155" cy="911777"/>
          </a:xfrm>
          <a:prstGeom prst="rect">
            <a:avLst/>
          </a:prstGeom>
        </p:spPr>
        <p:txBody>
          <a:bodyPr/>
          <a:lstStyle>
            <a:lvl1pPr marL="0" indent="0">
              <a:lnSpc>
                <a:spcPts val="1050"/>
              </a:lnSpc>
              <a:spcAft>
                <a:spcPts val="0"/>
              </a:spcAft>
              <a:buNone/>
              <a:defRPr sz="900" b="1">
                <a:latin typeface="Arial" panose="020B0604020202020204" pitchFamily="34" charset="0"/>
                <a:cs typeface="Arial" panose="020B0604020202020204" pitchFamily="34" charset="0"/>
              </a:defRPr>
            </a:lvl1pPr>
            <a:lvl2pPr marL="0" indent="0">
              <a:lnSpc>
                <a:spcPts val="105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320400" y="1190736"/>
            <a:ext cx="2015459" cy="876957"/>
          </a:xfrm>
          <a:prstGeom prst="rect">
            <a:avLst/>
          </a:prstGeom>
        </p:spPr>
        <p:txBody>
          <a:bodyPr/>
          <a:lstStyle>
            <a:lvl1pPr marL="0" indent="0">
              <a:lnSpc>
                <a:spcPts val="2099"/>
              </a:lnSpc>
              <a:spcAft>
                <a:spcPts val="0"/>
              </a:spcAft>
              <a:buNone/>
              <a:defRPr sz="210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2" name="Content Placeholder 2"/>
          <p:cNvSpPr>
            <a:spLocks noGrp="1"/>
          </p:cNvSpPr>
          <p:nvPr>
            <p:ph sz="half" idx="12"/>
          </p:nvPr>
        </p:nvSpPr>
        <p:spPr>
          <a:xfrm>
            <a:off x="3098275" y="2164857"/>
            <a:ext cx="2267725" cy="911777"/>
          </a:xfrm>
          <a:prstGeom prst="rect">
            <a:avLst/>
          </a:prstGeom>
        </p:spPr>
        <p:txBody>
          <a:bodyPr/>
          <a:lstStyle>
            <a:lvl1pPr marL="0" indent="0">
              <a:lnSpc>
                <a:spcPts val="1050"/>
              </a:lnSpc>
              <a:spcAft>
                <a:spcPts val="0"/>
              </a:spcAft>
              <a:buNone/>
              <a:defRPr sz="900" b="1">
                <a:latin typeface="Arial" panose="020B0604020202020204" pitchFamily="34" charset="0"/>
                <a:cs typeface="Arial" panose="020B0604020202020204" pitchFamily="34" charset="0"/>
              </a:defRPr>
            </a:lvl1pPr>
            <a:lvl2pPr marL="0" indent="0">
              <a:lnSpc>
                <a:spcPts val="105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13" name="Content Placeholder 3"/>
          <p:cNvSpPr>
            <a:spLocks noGrp="1"/>
          </p:cNvSpPr>
          <p:nvPr>
            <p:ph sz="half" idx="13"/>
          </p:nvPr>
        </p:nvSpPr>
        <p:spPr>
          <a:xfrm>
            <a:off x="6671396" y="2164857"/>
            <a:ext cx="2159155" cy="911777"/>
          </a:xfrm>
          <a:prstGeom prst="rect">
            <a:avLst/>
          </a:prstGeom>
        </p:spPr>
        <p:txBody>
          <a:bodyPr/>
          <a:lstStyle>
            <a:lvl1pPr marL="0" indent="0">
              <a:lnSpc>
                <a:spcPts val="1050"/>
              </a:lnSpc>
              <a:spcAft>
                <a:spcPts val="0"/>
              </a:spcAft>
              <a:buNone/>
              <a:defRPr sz="900" b="1">
                <a:latin typeface="Arial" panose="020B0604020202020204" pitchFamily="34" charset="0"/>
                <a:cs typeface="Arial" panose="020B0604020202020204" pitchFamily="34" charset="0"/>
              </a:defRPr>
            </a:lvl1pPr>
            <a:lvl2pPr marL="0" indent="0">
              <a:lnSpc>
                <a:spcPts val="105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14" name="Content Placeholder 2"/>
          <p:cNvSpPr>
            <a:spLocks noGrp="1"/>
          </p:cNvSpPr>
          <p:nvPr>
            <p:ph sz="half" idx="14"/>
          </p:nvPr>
        </p:nvSpPr>
        <p:spPr>
          <a:xfrm>
            <a:off x="3098275" y="3413614"/>
            <a:ext cx="2267725" cy="911777"/>
          </a:xfrm>
          <a:prstGeom prst="rect">
            <a:avLst/>
          </a:prstGeom>
        </p:spPr>
        <p:txBody>
          <a:bodyPr/>
          <a:lstStyle>
            <a:lvl1pPr marL="0" indent="0">
              <a:lnSpc>
                <a:spcPts val="1050"/>
              </a:lnSpc>
              <a:spcAft>
                <a:spcPts val="0"/>
              </a:spcAft>
              <a:buNone/>
              <a:defRPr sz="900" b="1">
                <a:latin typeface="Arial" panose="020B0604020202020204" pitchFamily="34" charset="0"/>
                <a:cs typeface="Arial" panose="020B0604020202020204" pitchFamily="34" charset="0"/>
              </a:defRPr>
            </a:lvl1pPr>
            <a:lvl2pPr marL="0" indent="0">
              <a:lnSpc>
                <a:spcPts val="105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15" name="Content Placeholder 3"/>
          <p:cNvSpPr>
            <a:spLocks noGrp="1"/>
          </p:cNvSpPr>
          <p:nvPr>
            <p:ph sz="half" idx="15"/>
          </p:nvPr>
        </p:nvSpPr>
        <p:spPr>
          <a:xfrm>
            <a:off x="6671396" y="3413614"/>
            <a:ext cx="2159155" cy="911777"/>
          </a:xfrm>
          <a:prstGeom prst="rect">
            <a:avLst/>
          </a:prstGeom>
        </p:spPr>
        <p:txBody>
          <a:bodyPr/>
          <a:lstStyle>
            <a:lvl1pPr marL="0" indent="0">
              <a:lnSpc>
                <a:spcPts val="1050"/>
              </a:lnSpc>
              <a:spcAft>
                <a:spcPts val="0"/>
              </a:spcAft>
              <a:buNone/>
              <a:defRPr sz="900" b="1">
                <a:latin typeface="Arial" panose="020B0604020202020204" pitchFamily="34" charset="0"/>
                <a:cs typeface="Arial" panose="020B0604020202020204" pitchFamily="34" charset="0"/>
              </a:defRPr>
            </a:lvl1pPr>
            <a:lvl2pPr marL="0" indent="0">
              <a:lnSpc>
                <a:spcPts val="105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7" name="Title 6"/>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10" name="Slide Number Placeholder 5"/>
          <p:cNvSpPr>
            <a:spLocks noGrp="1"/>
          </p:cNvSpPr>
          <p:nvPr>
            <p:ph type="sldNum" sz="quarter" idx="16"/>
          </p:nvPr>
        </p:nvSpPr>
        <p:spPr/>
        <p:txBody>
          <a:bodyPr/>
          <a:lstStyle>
            <a:lvl1pPr>
              <a:defRPr/>
            </a:lvl1pPr>
          </a:lstStyle>
          <a:p>
            <a:pPr>
              <a:defRPr/>
            </a:pPr>
            <a:fld id="{B71610EE-7C7D-3E41-A2C6-3370B1FD97D3}" type="slidenum">
              <a:rPr lang="en-GB" altLang="en-US"/>
              <a:pPr>
                <a:defRPr/>
              </a:pPr>
              <a:t>‹#›</a:t>
            </a:fld>
            <a:endParaRPr lang="en-GB" altLang="en-US"/>
          </a:p>
        </p:txBody>
      </p:sp>
      <p:sp>
        <p:nvSpPr>
          <p:cNvPr id="16" name="Footer Placeholder 3"/>
          <p:cNvSpPr>
            <a:spLocks noGrp="1"/>
          </p:cNvSpPr>
          <p:nvPr>
            <p:ph type="ftr" sz="quarter" idx="17"/>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17320289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Slide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C3C3B"/>
                </a:solidFill>
              </a:defRPr>
            </a:lvl1pPr>
          </a:lstStyle>
          <a:p>
            <a:r>
              <a:rPr lang="en-US" noProof="0" smtClean="0"/>
              <a:t>Click to edit Master title style</a:t>
            </a:r>
            <a:endParaRPr lang="en-GB" noProof="0"/>
          </a:p>
        </p:txBody>
      </p:sp>
      <p:sp>
        <p:nvSpPr>
          <p:cNvPr id="3" name="Slide Number Placeholder 2"/>
          <p:cNvSpPr>
            <a:spLocks noGrp="1"/>
          </p:cNvSpPr>
          <p:nvPr>
            <p:ph type="sldNum" sz="quarter" idx="10"/>
          </p:nvPr>
        </p:nvSpPr>
        <p:spPr/>
        <p:txBody>
          <a:bodyPr/>
          <a:lstStyle/>
          <a:p>
            <a:fld id="{28760BAA-664A-4C35-9F9F-A3988FE69891}" type="slidenum">
              <a:rPr lang="en-GB" altLang="en-US" smtClean="0">
                <a:solidFill>
                  <a:srgbClr val="3C3C3B"/>
                </a:solidFill>
              </a:rPr>
              <a:pPr/>
              <a:t>‹#›</a:t>
            </a:fld>
            <a:endParaRPr lang="en-GB" altLang="en-US">
              <a:solidFill>
                <a:srgbClr val="3C3C3B"/>
              </a:solidFill>
            </a:endParaRPr>
          </a:p>
        </p:txBody>
      </p:sp>
      <p:sp>
        <p:nvSpPr>
          <p:cNvPr id="4" name="Footer Placeholder 3"/>
          <p:cNvSpPr>
            <a:spLocks noGrp="1"/>
          </p:cNvSpPr>
          <p:nvPr>
            <p:ph type="ftr" sz="quarter" idx="11"/>
          </p:nvPr>
        </p:nvSpPr>
        <p:spPr/>
        <p:txBody>
          <a:bodyPr/>
          <a:lstStyle/>
          <a:p>
            <a:pPr>
              <a:defRPr/>
            </a:pPr>
            <a:r>
              <a:rPr lang="en-GB" smtClean="0">
                <a:solidFill>
                  <a:srgbClr val="3C3C3B"/>
                </a:solidFill>
              </a:rPr>
              <a:t>© Mind Gym </a:t>
            </a:r>
            <a:endParaRPr lang="en-GB">
              <a:solidFill>
                <a:srgbClr val="3C3C3B"/>
              </a:solidFill>
            </a:endParaRPr>
          </a:p>
        </p:txBody>
      </p:sp>
      <p:sp>
        <p:nvSpPr>
          <p:cNvPr id="5" name="Text Placeholder 3"/>
          <p:cNvSpPr>
            <a:spLocks noGrp="1"/>
          </p:cNvSpPr>
          <p:nvPr>
            <p:ph type="body" sz="quarter" idx="12"/>
          </p:nvPr>
        </p:nvSpPr>
        <p:spPr>
          <a:xfrm>
            <a:off x="320400" y="826810"/>
            <a:ext cx="7882266" cy="442183"/>
          </a:xfrm>
          <a:prstGeom prst="rect">
            <a:avLst/>
          </a:prstGeom>
        </p:spPr>
        <p:txBody>
          <a:bodyPr/>
          <a:lstStyle>
            <a:lvl1pPr marL="0" indent="0">
              <a:lnSpc>
                <a:spcPct val="100000"/>
              </a:lnSpc>
              <a:spcAft>
                <a:spcPts val="0"/>
              </a:spcAft>
              <a:buNone/>
              <a:defRPr sz="1200">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noProof="0" smtClean="0"/>
              <a:t>Click to edit Master text styles</a:t>
            </a:r>
          </a:p>
        </p:txBody>
      </p:sp>
    </p:spTree>
    <p:extLst>
      <p:ext uri="{BB962C8B-B14F-4D97-AF65-F5344CB8AC3E}">
        <p14:creationId xmlns:p14="http://schemas.microsoft.com/office/powerpoint/2010/main" val="1532936630"/>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inciples for suc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a:p>
        </p:txBody>
      </p:sp>
      <p:sp>
        <p:nvSpPr>
          <p:cNvPr id="3" name="Slide Number Placeholder 2"/>
          <p:cNvSpPr>
            <a:spLocks noGrp="1"/>
          </p:cNvSpPr>
          <p:nvPr>
            <p:ph type="sldNum" sz="quarter" idx="10"/>
          </p:nvPr>
        </p:nvSpPr>
        <p:spPr/>
        <p:txBody>
          <a:bodyPr/>
          <a:lstStyle/>
          <a:p>
            <a:fld id="{28760BAA-664A-4C35-9F9F-A3988FE69891}" type="slidenum">
              <a:rPr lang="en-GB" altLang="en-US" smtClean="0">
                <a:solidFill>
                  <a:srgbClr val="3C3C3B"/>
                </a:solidFill>
              </a:rPr>
              <a:pPr/>
              <a:t>‹#›</a:t>
            </a:fld>
            <a:endParaRPr lang="en-GB" altLang="en-US">
              <a:solidFill>
                <a:srgbClr val="3C3C3B"/>
              </a:solidFill>
            </a:endParaRPr>
          </a:p>
        </p:txBody>
      </p:sp>
      <p:sp>
        <p:nvSpPr>
          <p:cNvPr id="4" name="Footer Placeholder 3"/>
          <p:cNvSpPr>
            <a:spLocks noGrp="1"/>
          </p:cNvSpPr>
          <p:nvPr>
            <p:ph type="ftr" sz="quarter" idx="11"/>
          </p:nvPr>
        </p:nvSpPr>
        <p:spPr/>
        <p:txBody>
          <a:bodyPr/>
          <a:lstStyle/>
          <a:p>
            <a:pPr>
              <a:defRPr/>
            </a:pPr>
            <a:r>
              <a:rPr lang="en-GB" smtClean="0">
                <a:solidFill>
                  <a:srgbClr val="3C3C3B"/>
                </a:solidFill>
              </a:rPr>
              <a:t>© Mind Gym </a:t>
            </a:r>
            <a:endParaRPr lang="en-GB">
              <a:solidFill>
                <a:srgbClr val="3C3C3B"/>
              </a:solidFill>
            </a:endParaRPr>
          </a:p>
        </p:txBody>
      </p:sp>
      <p:sp>
        <p:nvSpPr>
          <p:cNvPr id="17" name="Text Placeholder 16"/>
          <p:cNvSpPr>
            <a:spLocks noGrp="1"/>
          </p:cNvSpPr>
          <p:nvPr>
            <p:ph type="body" sz="quarter" idx="15"/>
          </p:nvPr>
        </p:nvSpPr>
        <p:spPr>
          <a:xfrm>
            <a:off x="4552950" y="2042055"/>
            <a:ext cx="2279650" cy="1628245"/>
          </a:xfrm>
        </p:spPr>
        <p:txBody>
          <a:bodyPr/>
          <a:lstStyle>
            <a:lvl1pPr marL="177800" indent="-177800">
              <a:buClr>
                <a:schemeClr val="tx2"/>
              </a:buClr>
              <a:buFont typeface="Wingdings" charset="2"/>
              <a:buChar char="ü"/>
              <a:defRPr sz="1000"/>
            </a:lvl1pPr>
          </a:lstStyle>
          <a:p>
            <a:pPr lvl="0"/>
            <a:r>
              <a:rPr lang="en-US" noProof="0" smtClean="0"/>
              <a:t>Click to edit Master text styles</a:t>
            </a:r>
          </a:p>
        </p:txBody>
      </p:sp>
      <p:sp>
        <p:nvSpPr>
          <p:cNvPr id="18" name="Text Placeholder 16"/>
          <p:cNvSpPr>
            <a:spLocks noGrp="1"/>
          </p:cNvSpPr>
          <p:nvPr>
            <p:ph type="body" sz="quarter" idx="16"/>
          </p:nvPr>
        </p:nvSpPr>
        <p:spPr>
          <a:xfrm>
            <a:off x="1762685" y="2042055"/>
            <a:ext cx="2506662" cy="1628245"/>
          </a:xfrm>
        </p:spPr>
        <p:txBody>
          <a:bodyPr/>
          <a:lstStyle>
            <a:lvl1pPr marL="177800" indent="-177800">
              <a:buClr>
                <a:schemeClr val="tx2"/>
              </a:buClr>
              <a:buFont typeface="Lucida Grande"/>
              <a:buChar char="x"/>
              <a:defRPr sz="1000"/>
            </a:lvl1pPr>
          </a:lstStyle>
          <a:p>
            <a:pPr lvl="0"/>
            <a:r>
              <a:rPr lang="en-US" noProof="0" smtClean="0"/>
              <a:t>Click to edit Master text styles</a:t>
            </a:r>
          </a:p>
        </p:txBody>
      </p:sp>
      <p:sp>
        <p:nvSpPr>
          <p:cNvPr id="20" name="Text Placeholder 19"/>
          <p:cNvSpPr>
            <a:spLocks noGrp="1"/>
          </p:cNvSpPr>
          <p:nvPr>
            <p:ph type="body" sz="quarter" idx="17"/>
          </p:nvPr>
        </p:nvSpPr>
        <p:spPr>
          <a:xfrm>
            <a:off x="1762125" y="1687768"/>
            <a:ext cx="2506663" cy="342645"/>
          </a:xfrm>
        </p:spPr>
        <p:txBody>
          <a:bodyPr/>
          <a:lstStyle>
            <a:lvl1pPr>
              <a:defRPr sz="1600">
                <a:solidFill>
                  <a:schemeClr val="tx2"/>
                </a:solidFill>
              </a:defRPr>
            </a:lvl1pPr>
          </a:lstStyle>
          <a:p>
            <a:pPr lvl="0"/>
            <a:r>
              <a:rPr lang="en-US" noProof="0" smtClean="0"/>
              <a:t>Click to edit Master text styles</a:t>
            </a:r>
          </a:p>
        </p:txBody>
      </p:sp>
      <p:sp>
        <p:nvSpPr>
          <p:cNvPr id="21" name="Text Placeholder 19"/>
          <p:cNvSpPr>
            <a:spLocks noGrp="1"/>
          </p:cNvSpPr>
          <p:nvPr>
            <p:ph type="body" sz="quarter" idx="18"/>
          </p:nvPr>
        </p:nvSpPr>
        <p:spPr>
          <a:xfrm>
            <a:off x="4552950" y="1687768"/>
            <a:ext cx="2279651" cy="342645"/>
          </a:xfrm>
        </p:spPr>
        <p:txBody>
          <a:bodyPr/>
          <a:lstStyle>
            <a:lvl1pPr eaLnBrk="1" hangingPunct="1">
              <a:defRPr sz="1600">
                <a:solidFill>
                  <a:schemeClr val="tx2"/>
                </a:solidFill>
              </a:defRPr>
            </a:lvl1pPr>
          </a:lstStyle>
          <a:p>
            <a:pPr lvl="0" eaLnBrk="1" hangingPunct="1"/>
            <a:r>
              <a:rPr lang="en-US" sz="1600" noProof="0" smtClean="0">
                <a:solidFill>
                  <a:schemeClr val="tx2"/>
                </a:solidFill>
              </a:rPr>
              <a:t>Click to edit Master text styles</a:t>
            </a:r>
          </a:p>
        </p:txBody>
      </p:sp>
    </p:spTree>
    <p:extLst>
      <p:ext uri="{BB962C8B-B14F-4D97-AF65-F5344CB8AC3E}">
        <p14:creationId xmlns:p14="http://schemas.microsoft.com/office/powerpoint/2010/main" val="1953740176"/>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y Mind Gy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C3C3B"/>
                </a:solidFill>
              </a:defRPr>
            </a:lvl1pPr>
          </a:lstStyle>
          <a:p>
            <a:r>
              <a:rPr lang="en-US" noProof="0" smtClean="0"/>
              <a:t>Click to edit Master title style</a:t>
            </a:r>
            <a:endParaRPr lang="en-GB" noProof="0"/>
          </a:p>
        </p:txBody>
      </p:sp>
      <p:sp>
        <p:nvSpPr>
          <p:cNvPr id="3" name="Slide Number Placeholder 2"/>
          <p:cNvSpPr>
            <a:spLocks noGrp="1"/>
          </p:cNvSpPr>
          <p:nvPr>
            <p:ph type="sldNum" sz="quarter" idx="10"/>
          </p:nvPr>
        </p:nvSpPr>
        <p:spPr>
          <a:xfrm>
            <a:off x="8567738" y="4727575"/>
            <a:ext cx="255587" cy="107722"/>
          </a:xfrm>
        </p:spPr>
        <p:txBody>
          <a:bodyPr/>
          <a:lstStyle/>
          <a:p>
            <a:fld id="{28760BAA-664A-4C35-9F9F-A3988FE69891}" type="slidenum">
              <a:rPr lang="en-GB" altLang="en-US" smtClean="0">
                <a:solidFill>
                  <a:srgbClr val="3C3C3B"/>
                </a:solidFill>
              </a:rPr>
              <a:pPr/>
              <a:t>‹#›</a:t>
            </a:fld>
            <a:endParaRPr lang="en-GB" altLang="en-US">
              <a:solidFill>
                <a:srgbClr val="3C3C3B"/>
              </a:solidFill>
            </a:endParaRPr>
          </a:p>
        </p:txBody>
      </p:sp>
      <p:sp>
        <p:nvSpPr>
          <p:cNvPr id="4" name="Footer Placeholder 3"/>
          <p:cNvSpPr>
            <a:spLocks noGrp="1"/>
          </p:cNvSpPr>
          <p:nvPr>
            <p:ph type="ftr" sz="quarter" idx="11"/>
          </p:nvPr>
        </p:nvSpPr>
        <p:spPr/>
        <p:txBody>
          <a:bodyPr/>
          <a:lstStyle/>
          <a:p>
            <a:pPr>
              <a:defRPr/>
            </a:pPr>
            <a:r>
              <a:rPr lang="en-GB" smtClean="0">
                <a:solidFill>
                  <a:srgbClr val="3C3C3B"/>
                </a:solidFill>
              </a:rPr>
              <a:t>© Mind Gym </a:t>
            </a:r>
            <a:endParaRPr lang="en-GB">
              <a:solidFill>
                <a:srgbClr val="3C3C3B"/>
              </a:solidFill>
            </a:endParaRPr>
          </a:p>
        </p:txBody>
      </p:sp>
      <p:sp>
        <p:nvSpPr>
          <p:cNvPr id="8" name="Text Placeholder 7"/>
          <p:cNvSpPr>
            <a:spLocks noGrp="1"/>
          </p:cNvSpPr>
          <p:nvPr>
            <p:ph type="body" sz="quarter" idx="12"/>
          </p:nvPr>
        </p:nvSpPr>
        <p:spPr>
          <a:xfrm>
            <a:off x="319087" y="976313"/>
            <a:ext cx="4904845" cy="3232150"/>
          </a:xfrm>
        </p:spPr>
        <p:txBody>
          <a:bodyPr/>
          <a:lstStyle>
            <a:lvl1pPr marL="212400" indent="-212400">
              <a:spcAft>
                <a:spcPts val="0"/>
              </a:spcAft>
              <a:buClr>
                <a:schemeClr val="tx2"/>
              </a:buClr>
              <a:buFont typeface="Arial"/>
              <a:buChar char="•"/>
              <a:defRPr sz="1300"/>
            </a:lvl1pPr>
            <a:lvl2pPr marL="212400" indent="0">
              <a:spcAft>
                <a:spcPts val="0"/>
              </a:spcAft>
              <a:buNone/>
              <a:defRPr sz="900"/>
            </a:lvl2pPr>
            <a:lvl3pPr marL="65087" indent="0">
              <a:buNone/>
              <a:defRPr/>
            </a:lvl3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extLst>
      <p:ext uri="{BB962C8B-B14F-4D97-AF65-F5344CB8AC3E}">
        <p14:creationId xmlns:p14="http://schemas.microsoft.com/office/powerpoint/2010/main" val="3772212102"/>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Ful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400" y="1137600"/>
            <a:ext cx="8229838" cy="3537100"/>
          </a:xfrm>
          <a:prstGeom prst="rect">
            <a:avLst/>
          </a:prstGeom>
        </p:spPr>
        <p:txBody>
          <a:bodyPr/>
          <a:lstStyle>
            <a:lvl1pPr marL="0" indent="0">
              <a:lnSpc>
                <a:spcPct val="100000"/>
              </a:lnSpc>
              <a:spcAft>
                <a:spcPts val="0"/>
              </a:spcAft>
              <a:buNone/>
              <a:defRPr sz="1100">
                <a:solidFill>
                  <a:schemeClr val="tx1"/>
                </a:solidFill>
                <a:latin typeface="Arial" panose="020B0604020202020204" pitchFamily="34" charset="0"/>
                <a:cs typeface="Arial" panose="020B0604020202020204" pitchFamily="34" charset="0"/>
              </a:defRPr>
            </a:lvl1pPr>
            <a:lvl2pPr marL="347570" indent="-214255">
              <a:lnSpc>
                <a:spcPct val="100000"/>
              </a:lnSpc>
              <a:spcAft>
                <a:spcPts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480884" indent="-214255">
              <a:lnSpc>
                <a:spcPct val="100000"/>
              </a:lnSpc>
              <a:spcAft>
                <a:spcPts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614199" indent="-214255">
              <a:lnSpc>
                <a:spcPct val="100000"/>
              </a:lnSpc>
              <a:spcAft>
                <a:spcPts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757036" indent="-214255">
              <a:lnSpc>
                <a:spcPct val="100000"/>
              </a:lnSpc>
              <a:spcAft>
                <a:spcPts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4" name="Slide Number Placeholder 3"/>
          <p:cNvSpPr>
            <a:spLocks noGrp="1"/>
          </p:cNvSpPr>
          <p:nvPr>
            <p:ph type="sldNum" sz="quarter" idx="10"/>
          </p:nvPr>
        </p:nvSpPr>
        <p:spPr>
          <a:xfrm>
            <a:off x="8567738" y="4727575"/>
            <a:ext cx="255587" cy="106363"/>
          </a:xfrm>
          <a:prstGeom prst="rect">
            <a:avLst/>
          </a:prstGeom>
        </p:spPr>
        <p:txBody>
          <a:bodyPr/>
          <a:lstStyle>
            <a:lvl1pPr>
              <a:defRPr/>
            </a:lvl1pPr>
          </a:lstStyle>
          <a:p>
            <a:pPr>
              <a:defRPr/>
            </a:pPr>
            <a:fld id="{D787F58D-615E-734D-ABAE-70D393AD4CD8}" type="slidenum">
              <a:rPr lang="en-GB" altLang="en-US">
                <a:solidFill>
                  <a:srgbClr val="3C3C3B"/>
                </a:solidFill>
              </a:rPr>
              <a:pPr>
                <a:defRPr/>
              </a:pPr>
              <a:t>‹#›</a:t>
            </a:fld>
            <a:endParaRPr lang="en-GB" altLang="en-US" dirty="0">
              <a:solidFill>
                <a:srgbClr val="3C3C3B"/>
              </a:solidFill>
            </a:endParaRPr>
          </a:p>
        </p:txBody>
      </p:sp>
      <p:sp>
        <p:nvSpPr>
          <p:cNvPr id="5" name="Footer Placeholder 1"/>
          <p:cNvSpPr>
            <a:spLocks noGrp="1"/>
          </p:cNvSpPr>
          <p:nvPr>
            <p:ph type="ftr" sz="quarter" idx="11"/>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dirty="0">
                <a:solidFill>
                  <a:srgbClr val="3C3C3B"/>
                </a:solidFill>
              </a:rPr>
              <a:t>© Mind Gym </a:t>
            </a:r>
          </a:p>
        </p:txBody>
      </p:sp>
    </p:spTree>
    <p:extLst>
      <p:ext uri="{BB962C8B-B14F-4D97-AF65-F5344CB8AC3E}">
        <p14:creationId xmlns:p14="http://schemas.microsoft.com/office/powerpoint/2010/main" val="1806238878"/>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0400" y="826810"/>
            <a:ext cx="7882266" cy="442183"/>
          </a:xfrm>
          <a:prstGeom prst="rect">
            <a:avLst/>
          </a:prstGeom>
        </p:spPr>
        <p:txBody>
          <a:bodyPr/>
          <a:lstStyle>
            <a:lvl1pPr marL="0" indent="0">
              <a:lnSpc>
                <a:spcPct val="100000"/>
              </a:lnSpc>
              <a:spcAft>
                <a:spcPts val="0"/>
              </a:spcAft>
              <a:buNone/>
              <a:defRPr sz="1200">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noProof="0" smtClean="0"/>
              <a:t>Click to edit Master text styles</a:t>
            </a:r>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US" noProof="0" smtClean="0"/>
              <a:t>Click to edit Master title style</a:t>
            </a:r>
            <a:endParaRPr lang="en-GB" noProof="0"/>
          </a:p>
        </p:txBody>
      </p:sp>
      <p:sp>
        <p:nvSpPr>
          <p:cNvPr id="5" name="Footer Placeholder 4"/>
          <p:cNvSpPr>
            <a:spLocks noGrp="1"/>
          </p:cNvSpPr>
          <p:nvPr>
            <p:ph type="ftr" sz="quarter" idx="13"/>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a:solidFill>
                  <a:srgbClr val="3C3C3B"/>
                </a:solidFill>
              </a:rPr>
              <a:t>© Mind Gym </a:t>
            </a:r>
          </a:p>
        </p:txBody>
      </p:sp>
      <p:sp>
        <p:nvSpPr>
          <p:cNvPr id="6" name="Slide Number Placeholder 6"/>
          <p:cNvSpPr>
            <a:spLocks noGrp="1"/>
          </p:cNvSpPr>
          <p:nvPr>
            <p:ph type="sldNum" sz="quarter" idx="14"/>
          </p:nvPr>
        </p:nvSpPr>
        <p:spPr>
          <a:xfrm>
            <a:off x="8567738" y="4727575"/>
            <a:ext cx="255587" cy="107722"/>
          </a:xfrm>
          <a:prstGeom prst="rect">
            <a:avLst/>
          </a:prstGeom>
        </p:spPr>
        <p:txBody>
          <a:bodyPr/>
          <a:lstStyle>
            <a:lvl1pPr>
              <a:defRPr/>
            </a:lvl1pPr>
          </a:lstStyle>
          <a:p>
            <a:pPr>
              <a:defRPr/>
            </a:pPr>
            <a:fld id="{D991F018-8186-944B-A9E8-F6EACD8FB92A}" type="slidenum">
              <a:rPr lang="en-GB" altLang="en-US">
                <a:solidFill>
                  <a:srgbClr val="3C3C3B"/>
                </a:solidFill>
              </a:rPr>
              <a:pPr>
                <a:defRPr/>
              </a:pPr>
              <a:t>‹#›</a:t>
            </a:fld>
            <a:endParaRPr lang="en-GB" altLang="en-US">
              <a:solidFill>
                <a:srgbClr val="3C3C3B"/>
              </a:solidFill>
            </a:endParaRPr>
          </a:p>
        </p:txBody>
      </p:sp>
    </p:spTree>
    <p:extLst>
      <p:ext uri="{BB962C8B-B14F-4D97-AF65-F5344CB8AC3E}">
        <p14:creationId xmlns:p14="http://schemas.microsoft.com/office/powerpoint/2010/main" val="1312533484"/>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FULL PAGE Title and Tabl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0400" y="826810"/>
            <a:ext cx="7882266" cy="442183"/>
          </a:xfrm>
          <a:prstGeom prst="rect">
            <a:avLst/>
          </a:prstGeom>
        </p:spPr>
        <p:txBody>
          <a:bodyPr/>
          <a:lstStyle>
            <a:lvl1pPr marL="0" indent="0">
              <a:lnSpc>
                <a:spcPct val="100000"/>
              </a:lnSpc>
              <a:spcAft>
                <a:spcPts val="0"/>
              </a:spcAft>
              <a:buNone/>
              <a:defRPr sz="1200">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noProof="0" smtClean="0"/>
              <a:t>Click to edit Master text styles</a:t>
            </a:r>
          </a:p>
        </p:txBody>
      </p:sp>
      <p:sp>
        <p:nvSpPr>
          <p:cNvPr id="11" name="Table Placeholder 10"/>
          <p:cNvSpPr>
            <a:spLocks noGrp="1"/>
          </p:cNvSpPr>
          <p:nvPr>
            <p:ph type="tbl" sz="quarter" idx="12"/>
          </p:nvPr>
        </p:nvSpPr>
        <p:spPr>
          <a:xfrm>
            <a:off x="370189" y="1427560"/>
            <a:ext cx="7873933" cy="2656284"/>
          </a:xfrm>
          <a:prstGeom prst="rect">
            <a:avLst/>
          </a:prstGeom>
        </p:spPr>
        <p:txBody>
          <a:bodyPr rtlCol="0">
            <a:noAutofit/>
          </a:bodyPr>
          <a:lstStyle>
            <a:lvl1pPr marL="0" indent="0">
              <a:buNone/>
              <a:defRPr>
                <a:latin typeface="Arial" panose="020B0604020202020204" pitchFamily="34" charset="0"/>
                <a:cs typeface="Arial" panose="020B0604020202020204" pitchFamily="34" charset="0"/>
              </a:defRPr>
            </a:lvl1pPr>
          </a:lstStyle>
          <a:p>
            <a:pPr lvl="0"/>
            <a:r>
              <a:rPr lang="en-US" noProof="0" smtClean="0"/>
              <a:t>Click icon to add table</a:t>
            </a:r>
            <a:endParaRPr lang="en-GB" noProof="0"/>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US" noProof="0" smtClean="0"/>
              <a:t>Click to edit Master title style</a:t>
            </a:r>
            <a:endParaRPr lang="en-GB" noProof="0"/>
          </a:p>
        </p:txBody>
      </p:sp>
      <p:sp>
        <p:nvSpPr>
          <p:cNvPr id="5" name="Footer Placeholder 4"/>
          <p:cNvSpPr>
            <a:spLocks noGrp="1"/>
          </p:cNvSpPr>
          <p:nvPr>
            <p:ph type="ftr" sz="quarter" idx="13"/>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a:solidFill>
                  <a:srgbClr val="3C3C3B"/>
                </a:solidFill>
              </a:rPr>
              <a:t>© Mind Gym </a:t>
            </a:r>
          </a:p>
        </p:txBody>
      </p:sp>
      <p:sp>
        <p:nvSpPr>
          <p:cNvPr id="6" name="Slide Number Placeholder 6"/>
          <p:cNvSpPr>
            <a:spLocks noGrp="1"/>
          </p:cNvSpPr>
          <p:nvPr>
            <p:ph type="sldNum" sz="quarter" idx="14"/>
          </p:nvPr>
        </p:nvSpPr>
        <p:spPr>
          <a:xfrm>
            <a:off x="8567738" y="4727575"/>
            <a:ext cx="255587" cy="107722"/>
          </a:xfrm>
          <a:prstGeom prst="rect">
            <a:avLst/>
          </a:prstGeom>
        </p:spPr>
        <p:txBody>
          <a:bodyPr/>
          <a:lstStyle>
            <a:lvl1pPr>
              <a:defRPr/>
            </a:lvl1pPr>
          </a:lstStyle>
          <a:p>
            <a:pPr>
              <a:defRPr/>
            </a:pPr>
            <a:fld id="{1850294C-B2FB-9446-A37C-CC6E231833C2}" type="slidenum">
              <a:rPr lang="en-GB" altLang="en-US">
                <a:solidFill>
                  <a:srgbClr val="3C3C3B"/>
                </a:solidFill>
              </a:rPr>
              <a:pPr>
                <a:defRPr/>
              </a:pPr>
              <a:t>‹#›</a:t>
            </a:fld>
            <a:endParaRPr lang="en-GB" altLang="en-US">
              <a:solidFill>
                <a:srgbClr val="3C3C3B"/>
              </a:solidFill>
            </a:endParaRPr>
          </a:p>
        </p:txBody>
      </p:sp>
    </p:spTree>
    <p:extLst>
      <p:ext uri="{BB962C8B-B14F-4D97-AF65-F5344CB8AC3E}">
        <p14:creationId xmlns:p14="http://schemas.microsoft.com/office/powerpoint/2010/main" val="2189497677"/>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footer">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defRPr>
            </a:lvl1pPr>
          </a:lstStyle>
          <a:p>
            <a:r>
              <a:rPr lang="en-US" noProof="0" smtClean="0"/>
              <a:t>Click to edit Master title style</a:t>
            </a:r>
            <a:endParaRPr lang="en-GB" noProof="0"/>
          </a:p>
        </p:txBody>
      </p:sp>
      <p:sp>
        <p:nvSpPr>
          <p:cNvPr id="3" name="Slide Number Placeholder 2"/>
          <p:cNvSpPr>
            <a:spLocks noGrp="1"/>
          </p:cNvSpPr>
          <p:nvPr>
            <p:ph type="sldNum" sz="quarter" idx="10"/>
          </p:nvPr>
        </p:nvSpPr>
        <p:spPr>
          <a:xfrm>
            <a:off x="8567738" y="4727575"/>
            <a:ext cx="255587" cy="107722"/>
          </a:xfrm>
          <a:prstGeom prst="rect">
            <a:avLst/>
          </a:prstGeom>
        </p:spPr>
        <p:txBody>
          <a:bodyPr/>
          <a:lstStyle>
            <a:lvl1pPr>
              <a:defRPr/>
            </a:lvl1pPr>
          </a:lstStyle>
          <a:p>
            <a:pPr>
              <a:defRPr/>
            </a:pPr>
            <a:fld id="{66EDEFD5-5B12-DA40-869F-8E9E6170DBC3}" type="slidenum">
              <a:rPr lang="en-GB" altLang="en-US">
                <a:solidFill>
                  <a:srgbClr val="3C3C3B"/>
                </a:solidFill>
              </a:rPr>
              <a:pPr>
                <a:defRPr/>
              </a:pPr>
              <a:t>‹#›</a:t>
            </a:fld>
            <a:endParaRPr lang="en-GB" altLang="en-US">
              <a:solidFill>
                <a:srgbClr val="3C3C3B"/>
              </a:solidFill>
            </a:endParaRPr>
          </a:p>
        </p:txBody>
      </p:sp>
      <p:sp>
        <p:nvSpPr>
          <p:cNvPr id="5" name="Footer Placeholder 1"/>
          <p:cNvSpPr>
            <a:spLocks noGrp="1"/>
          </p:cNvSpPr>
          <p:nvPr>
            <p:ph type="ftr" sz="quarter" idx="11"/>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a:solidFill>
                  <a:srgbClr val="3C3C3B"/>
                </a:solidFill>
              </a:rPr>
              <a:t>© Mind Gym </a:t>
            </a:r>
          </a:p>
        </p:txBody>
      </p:sp>
    </p:spTree>
    <p:extLst>
      <p:ext uri="{BB962C8B-B14F-4D97-AF65-F5344CB8AC3E}">
        <p14:creationId xmlns:p14="http://schemas.microsoft.com/office/powerpoint/2010/main" val="3569734870"/>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Footer and Subhead">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320400" y="1103869"/>
            <a:ext cx="7360810" cy="259556"/>
          </a:xfrm>
          <a:prstGeom prst="rect">
            <a:avLst/>
          </a:prstGeom>
        </p:spPr>
        <p:txBody>
          <a:bodyPr/>
          <a:lstStyle>
            <a:lvl1pPr marL="0" indent="0">
              <a:lnSpc>
                <a:spcPct val="100000"/>
              </a:lnSpc>
              <a:spcAft>
                <a:spcPts val="0"/>
              </a:spcAft>
              <a:buNone/>
              <a:defRPr sz="1200">
                <a:solidFill>
                  <a:schemeClr val="tx2"/>
                </a:solidFill>
                <a:latin typeface="Arial" panose="020B0604020202020204" pitchFamily="34" charset="0"/>
                <a:cs typeface="Arial" panose="020B0604020202020204" pitchFamily="34" charset="0"/>
              </a:defRPr>
            </a:lvl1pPr>
          </a:lstStyle>
          <a:p>
            <a:pPr lvl="0"/>
            <a:r>
              <a:rPr lang="en-US" noProof="0" smtClean="0"/>
              <a:t>Click to edit Master text styles</a:t>
            </a:r>
          </a:p>
        </p:txBody>
      </p:sp>
      <p:sp>
        <p:nvSpPr>
          <p:cNvPr id="7" name="Title 6"/>
          <p:cNvSpPr>
            <a:spLocks noGrp="1"/>
          </p:cNvSpPr>
          <p:nvPr>
            <p:ph type="title"/>
          </p:nvPr>
        </p:nvSpPr>
        <p:spPr/>
        <p:txBody>
          <a:bodyPr/>
          <a:lstStyle>
            <a:lvl1pPr>
              <a:defRPr>
                <a:latin typeface="Arial" panose="020B0604020202020204" pitchFamily="34" charset="0"/>
              </a:defRPr>
            </a:lvl1pPr>
          </a:lstStyle>
          <a:p>
            <a:r>
              <a:rPr lang="en-US" noProof="0" smtClean="0"/>
              <a:t>Click to edit Master title style</a:t>
            </a:r>
            <a:endParaRPr lang="en-GB" noProof="0"/>
          </a:p>
        </p:txBody>
      </p:sp>
      <p:sp>
        <p:nvSpPr>
          <p:cNvPr id="4" name="Slide Number Placeholder 2"/>
          <p:cNvSpPr>
            <a:spLocks noGrp="1"/>
          </p:cNvSpPr>
          <p:nvPr>
            <p:ph type="sldNum" sz="quarter" idx="12"/>
          </p:nvPr>
        </p:nvSpPr>
        <p:spPr>
          <a:xfrm>
            <a:off x="8567738" y="4727575"/>
            <a:ext cx="255587" cy="107722"/>
          </a:xfrm>
          <a:prstGeom prst="rect">
            <a:avLst/>
          </a:prstGeom>
        </p:spPr>
        <p:txBody>
          <a:bodyPr/>
          <a:lstStyle>
            <a:lvl1pPr>
              <a:defRPr/>
            </a:lvl1pPr>
          </a:lstStyle>
          <a:p>
            <a:pPr>
              <a:defRPr/>
            </a:pPr>
            <a:fld id="{78701001-9B53-AC48-849B-5DAB225303F1}" type="slidenum">
              <a:rPr lang="en-GB" altLang="en-US">
                <a:solidFill>
                  <a:srgbClr val="3C3C3B"/>
                </a:solidFill>
              </a:rPr>
              <a:pPr>
                <a:defRPr/>
              </a:pPr>
              <a:t>‹#›</a:t>
            </a:fld>
            <a:endParaRPr lang="en-GB" altLang="en-US">
              <a:solidFill>
                <a:srgbClr val="3C3C3B"/>
              </a:solidFill>
            </a:endParaRPr>
          </a:p>
        </p:txBody>
      </p:sp>
      <p:sp>
        <p:nvSpPr>
          <p:cNvPr id="5" name="Footer Placeholder 3"/>
          <p:cNvSpPr>
            <a:spLocks noGrp="1"/>
          </p:cNvSpPr>
          <p:nvPr>
            <p:ph type="ftr" sz="quarter" idx="13"/>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a:solidFill>
                  <a:srgbClr val="3C3C3B"/>
                </a:solidFill>
              </a:rPr>
              <a:t>© Mind Gym </a:t>
            </a:r>
          </a:p>
        </p:txBody>
      </p:sp>
    </p:spTree>
    <p:extLst>
      <p:ext uri="{BB962C8B-B14F-4D97-AF65-F5344CB8AC3E}">
        <p14:creationId xmlns:p14="http://schemas.microsoft.com/office/powerpoint/2010/main" val="2550067222"/>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rofiles &amp; Bio Layout">
    <p:spTree>
      <p:nvGrpSpPr>
        <p:cNvPr id="1" name=""/>
        <p:cNvGrpSpPr/>
        <p:nvPr/>
      </p:nvGrpSpPr>
      <p:grpSpPr>
        <a:xfrm>
          <a:off x="0" y="0"/>
          <a:ext cx="0" cy="0"/>
          <a:chOff x="0" y="0"/>
          <a:chExt cx="0" cy="0"/>
        </a:xfrm>
      </p:grpSpPr>
      <p:sp>
        <p:nvSpPr>
          <p:cNvPr id="17" name="Text Placeholder 16"/>
          <p:cNvSpPr>
            <a:spLocks noGrp="1"/>
          </p:cNvSpPr>
          <p:nvPr>
            <p:ph type="body" sz="quarter" idx="24"/>
          </p:nvPr>
        </p:nvSpPr>
        <p:spPr>
          <a:xfrm>
            <a:off x="320400" y="2995732"/>
            <a:ext cx="1548000" cy="350999"/>
          </a:xfrm>
        </p:spPr>
        <p:txBody>
          <a:bodyPr/>
          <a:lstStyle>
            <a:lvl1pPr marL="0" indent="0">
              <a:lnSpc>
                <a:spcPct val="1000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noProof="0" smtClean="0"/>
              <a:t>Click to edit Master text styles</a:t>
            </a:r>
          </a:p>
        </p:txBody>
      </p:sp>
      <p:sp>
        <p:nvSpPr>
          <p:cNvPr id="18" name="Text Placeholder 16"/>
          <p:cNvSpPr>
            <a:spLocks noGrp="1"/>
          </p:cNvSpPr>
          <p:nvPr>
            <p:ph type="body" sz="quarter" idx="25"/>
          </p:nvPr>
        </p:nvSpPr>
        <p:spPr>
          <a:xfrm>
            <a:off x="2052118" y="2995732"/>
            <a:ext cx="1548000" cy="350999"/>
          </a:xfrm>
        </p:spPr>
        <p:txBody>
          <a:bodyPr/>
          <a:lstStyle>
            <a:lvl1pPr marL="0" indent="0">
              <a:lnSpc>
                <a:spcPct val="1000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noProof="0" smtClean="0"/>
              <a:t>Click to edit Master text styles</a:t>
            </a:r>
          </a:p>
        </p:txBody>
      </p:sp>
      <p:sp>
        <p:nvSpPr>
          <p:cNvPr id="19" name="Text Placeholder 16"/>
          <p:cNvSpPr>
            <a:spLocks noGrp="1"/>
          </p:cNvSpPr>
          <p:nvPr>
            <p:ph type="body" sz="quarter" idx="26"/>
          </p:nvPr>
        </p:nvSpPr>
        <p:spPr>
          <a:xfrm>
            <a:off x="3747958" y="2995732"/>
            <a:ext cx="1548000" cy="350999"/>
          </a:xfrm>
        </p:spPr>
        <p:txBody>
          <a:bodyPr/>
          <a:lstStyle>
            <a:lvl1pPr marL="0" indent="0">
              <a:lnSpc>
                <a:spcPct val="1000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noProof="0" smtClean="0"/>
              <a:t>Click to edit Master text styles</a:t>
            </a:r>
          </a:p>
        </p:txBody>
      </p:sp>
      <p:sp>
        <p:nvSpPr>
          <p:cNvPr id="20" name="Text Placeholder 16"/>
          <p:cNvSpPr>
            <a:spLocks noGrp="1"/>
          </p:cNvSpPr>
          <p:nvPr>
            <p:ph type="body" sz="quarter" idx="27"/>
          </p:nvPr>
        </p:nvSpPr>
        <p:spPr>
          <a:xfrm>
            <a:off x="5475998" y="2995732"/>
            <a:ext cx="1548000" cy="350999"/>
          </a:xfrm>
        </p:spPr>
        <p:txBody>
          <a:bodyPr/>
          <a:lstStyle>
            <a:lvl1pPr marL="0" indent="0">
              <a:lnSpc>
                <a:spcPct val="1000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noProof="0" smtClean="0"/>
              <a:t>Click to edit Master text styles</a:t>
            </a:r>
          </a:p>
        </p:txBody>
      </p:sp>
      <p:sp>
        <p:nvSpPr>
          <p:cNvPr id="21" name="Text Placeholder 16"/>
          <p:cNvSpPr>
            <a:spLocks noGrp="1"/>
          </p:cNvSpPr>
          <p:nvPr>
            <p:ph type="body" sz="quarter" idx="28"/>
          </p:nvPr>
        </p:nvSpPr>
        <p:spPr>
          <a:xfrm>
            <a:off x="7204037" y="2995732"/>
            <a:ext cx="1548000" cy="350999"/>
          </a:xfrm>
        </p:spPr>
        <p:txBody>
          <a:bodyPr/>
          <a:lstStyle>
            <a:lvl1pPr marL="0" indent="0">
              <a:lnSpc>
                <a:spcPct val="1000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noProof="0" smtClean="0"/>
              <a:t>Click to edit Master text styles</a:t>
            </a:r>
          </a:p>
        </p:txBody>
      </p:sp>
      <p:sp>
        <p:nvSpPr>
          <p:cNvPr id="23" name="Picture Placeholder 22"/>
          <p:cNvSpPr>
            <a:spLocks noGrp="1"/>
          </p:cNvSpPr>
          <p:nvPr>
            <p:ph type="pic" sz="quarter" idx="29"/>
          </p:nvPr>
        </p:nvSpPr>
        <p:spPr>
          <a:xfrm>
            <a:off x="39522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GB" noProof="0"/>
          </a:p>
        </p:txBody>
      </p:sp>
      <p:sp>
        <p:nvSpPr>
          <p:cNvPr id="24" name="Picture Placeholder 22"/>
          <p:cNvSpPr>
            <a:spLocks noGrp="1"/>
          </p:cNvSpPr>
          <p:nvPr>
            <p:ph type="pic" sz="quarter" idx="30"/>
          </p:nvPr>
        </p:nvSpPr>
        <p:spPr>
          <a:xfrm>
            <a:off x="210610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GB" noProof="0"/>
          </a:p>
        </p:txBody>
      </p:sp>
      <p:sp>
        <p:nvSpPr>
          <p:cNvPr id="25" name="Picture Placeholder 22"/>
          <p:cNvSpPr>
            <a:spLocks noGrp="1"/>
          </p:cNvSpPr>
          <p:nvPr>
            <p:ph type="pic" sz="quarter" idx="31"/>
          </p:nvPr>
        </p:nvSpPr>
        <p:spPr>
          <a:xfrm>
            <a:off x="381698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GB" noProof="0"/>
          </a:p>
        </p:txBody>
      </p:sp>
      <p:sp>
        <p:nvSpPr>
          <p:cNvPr id="26" name="Picture Placeholder 22"/>
          <p:cNvSpPr>
            <a:spLocks noGrp="1"/>
          </p:cNvSpPr>
          <p:nvPr>
            <p:ph type="pic" sz="quarter" idx="32"/>
          </p:nvPr>
        </p:nvSpPr>
        <p:spPr>
          <a:xfrm>
            <a:off x="552786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GB" noProof="0"/>
          </a:p>
        </p:txBody>
      </p:sp>
      <p:sp>
        <p:nvSpPr>
          <p:cNvPr id="27" name="Picture Placeholder 22"/>
          <p:cNvSpPr>
            <a:spLocks noGrp="1"/>
          </p:cNvSpPr>
          <p:nvPr>
            <p:ph type="pic" sz="quarter" idx="33"/>
          </p:nvPr>
        </p:nvSpPr>
        <p:spPr>
          <a:xfrm>
            <a:off x="7263900"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GB" noProof="0"/>
          </a:p>
        </p:txBody>
      </p:sp>
      <p:sp>
        <p:nvSpPr>
          <p:cNvPr id="29" name="Text Placeholder 28"/>
          <p:cNvSpPr>
            <a:spLocks noGrp="1"/>
          </p:cNvSpPr>
          <p:nvPr>
            <p:ph type="body" sz="quarter" idx="34"/>
          </p:nvPr>
        </p:nvSpPr>
        <p:spPr>
          <a:xfrm>
            <a:off x="326443" y="3245008"/>
            <a:ext cx="1548000" cy="1279919"/>
          </a:xfrm>
        </p:spPr>
        <p:txBody>
          <a:bodyPr/>
          <a:lstStyle>
            <a:lvl1pPr marL="0" indent="0">
              <a:lnSpc>
                <a:spcPct val="100000"/>
              </a:lnSpc>
              <a:spcAft>
                <a:spcPts val="450"/>
              </a:spcAft>
              <a:buNone/>
              <a:defRPr lang="en-GB" sz="10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noProof="0" smtClean="0"/>
              <a:t>Click to edit Master text styles</a:t>
            </a:r>
          </a:p>
        </p:txBody>
      </p:sp>
      <p:sp>
        <p:nvSpPr>
          <p:cNvPr id="30" name="Text Placeholder 28"/>
          <p:cNvSpPr>
            <a:spLocks noGrp="1"/>
          </p:cNvSpPr>
          <p:nvPr>
            <p:ph type="body" sz="quarter" idx="35"/>
          </p:nvPr>
        </p:nvSpPr>
        <p:spPr>
          <a:xfrm>
            <a:off x="2053085" y="3245008"/>
            <a:ext cx="1548000" cy="1279919"/>
          </a:xfrm>
        </p:spPr>
        <p:txBody>
          <a:bodyPr/>
          <a:lstStyle>
            <a:lvl1pPr marL="0" indent="0">
              <a:lnSpc>
                <a:spcPct val="100000"/>
              </a:lnSpc>
              <a:spcAft>
                <a:spcPts val="450"/>
              </a:spcAft>
              <a:buNone/>
              <a:defRPr lang="en-GB" sz="10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noProof="0" smtClean="0"/>
              <a:t>Click to edit Master text styles</a:t>
            </a:r>
          </a:p>
        </p:txBody>
      </p:sp>
      <p:sp>
        <p:nvSpPr>
          <p:cNvPr id="31" name="Text Placeholder 28"/>
          <p:cNvSpPr>
            <a:spLocks noGrp="1"/>
          </p:cNvSpPr>
          <p:nvPr>
            <p:ph type="body" sz="quarter" idx="36"/>
          </p:nvPr>
        </p:nvSpPr>
        <p:spPr>
          <a:xfrm>
            <a:off x="3753093" y="3245008"/>
            <a:ext cx="1548000" cy="1279919"/>
          </a:xfrm>
        </p:spPr>
        <p:txBody>
          <a:bodyPr/>
          <a:lstStyle>
            <a:lvl1pPr marL="0" indent="0">
              <a:lnSpc>
                <a:spcPct val="100000"/>
              </a:lnSpc>
              <a:spcAft>
                <a:spcPts val="450"/>
              </a:spcAft>
              <a:buNone/>
              <a:defRPr lang="en-GB" sz="10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noProof="0" smtClean="0"/>
              <a:t>Click to edit Master text styles</a:t>
            </a:r>
          </a:p>
        </p:txBody>
      </p:sp>
      <p:sp>
        <p:nvSpPr>
          <p:cNvPr id="32" name="Text Placeholder 28"/>
          <p:cNvSpPr>
            <a:spLocks noGrp="1"/>
          </p:cNvSpPr>
          <p:nvPr>
            <p:ph type="body" sz="quarter" idx="37"/>
          </p:nvPr>
        </p:nvSpPr>
        <p:spPr>
          <a:xfrm>
            <a:off x="5479039" y="3245008"/>
            <a:ext cx="1548000" cy="1279919"/>
          </a:xfrm>
        </p:spPr>
        <p:txBody>
          <a:bodyPr/>
          <a:lstStyle>
            <a:lvl1pPr marL="0" indent="0">
              <a:lnSpc>
                <a:spcPct val="100000"/>
              </a:lnSpc>
              <a:spcAft>
                <a:spcPts val="450"/>
              </a:spcAft>
              <a:buNone/>
              <a:defRPr lang="en-GB" sz="10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noProof="0" smtClean="0"/>
              <a:t>Click to edit Master text styles</a:t>
            </a:r>
          </a:p>
        </p:txBody>
      </p:sp>
      <p:sp>
        <p:nvSpPr>
          <p:cNvPr id="33" name="Text Placeholder 28"/>
          <p:cNvSpPr>
            <a:spLocks noGrp="1"/>
          </p:cNvSpPr>
          <p:nvPr>
            <p:ph type="body" sz="quarter" idx="38"/>
          </p:nvPr>
        </p:nvSpPr>
        <p:spPr>
          <a:xfrm>
            <a:off x="7198720" y="3245008"/>
            <a:ext cx="1548000" cy="1279919"/>
          </a:xfrm>
        </p:spPr>
        <p:txBody>
          <a:bodyPr/>
          <a:lstStyle>
            <a:lvl1pPr marL="0" indent="0">
              <a:lnSpc>
                <a:spcPct val="100000"/>
              </a:lnSpc>
              <a:spcAft>
                <a:spcPts val="450"/>
              </a:spcAft>
              <a:buNone/>
              <a:defRPr lang="en-GB" sz="10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noProof="0" smtClean="0"/>
              <a:t>Click to edit Master text styles</a:t>
            </a:r>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US" noProof="0" smtClean="0"/>
              <a:t>Click to edit Master title style</a:t>
            </a:r>
            <a:endParaRPr lang="en-GB" noProof="0"/>
          </a:p>
        </p:txBody>
      </p:sp>
      <p:sp>
        <p:nvSpPr>
          <p:cNvPr id="22" name="Slide Number Placeholder 4"/>
          <p:cNvSpPr>
            <a:spLocks noGrp="1"/>
          </p:cNvSpPr>
          <p:nvPr>
            <p:ph type="sldNum" sz="quarter" idx="39"/>
          </p:nvPr>
        </p:nvSpPr>
        <p:spPr>
          <a:xfrm>
            <a:off x="8567738" y="4727575"/>
            <a:ext cx="255587" cy="107722"/>
          </a:xfrm>
          <a:prstGeom prst="rect">
            <a:avLst/>
          </a:prstGeom>
        </p:spPr>
        <p:txBody>
          <a:bodyPr/>
          <a:lstStyle>
            <a:lvl1pPr>
              <a:defRPr/>
            </a:lvl1pPr>
          </a:lstStyle>
          <a:p>
            <a:pPr>
              <a:defRPr/>
            </a:pPr>
            <a:fld id="{56C9449A-FB78-4F4B-9182-A54FDCFAC12A}" type="slidenum">
              <a:rPr lang="en-GB" altLang="en-US">
                <a:solidFill>
                  <a:srgbClr val="3C3C3B"/>
                </a:solidFill>
              </a:rPr>
              <a:pPr>
                <a:defRPr/>
              </a:pPr>
              <a:t>‹#›</a:t>
            </a:fld>
            <a:endParaRPr lang="en-GB" altLang="en-US">
              <a:solidFill>
                <a:srgbClr val="3C3C3B"/>
              </a:solidFill>
            </a:endParaRPr>
          </a:p>
        </p:txBody>
      </p:sp>
      <p:sp>
        <p:nvSpPr>
          <p:cNvPr id="28" name="Footer Placeholder 1"/>
          <p:cNvSpPr>
            <a:spLocks noGrp="1"/>
          </p:cNvSpPr>
          <p:nvPr>
            <p:ph type="ftr" sz="quarter" idx="40"/>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a:solidFill>
                  <a:srgbClr val="3C3C3B"/>
                </a:solidFill>
              </a:rPr>
              <a:t>© Mind Gym </a:t>
            </a:r>
          </a:p>
        </p:txBody>
      </p:sp>
    </p:spTree>
    <p:extLst>
      <p:ext uri="{BB962C8B-B14F-4D97-AF65-F5344CB8AC3E}">
        <p14:creationId xmlns:p14="http://schemas.microsoft.com/office/powerpoint/2010/main" val="2891406250"/>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3_Divider Slide">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2"/>
          </p:nvPr>
        </p:nvSpPr>
        <p:spPr>
          <a:xfrm>
            <a:off x="295200" y="320400"/>
            <a:ext cx="4276800" cy="2592388"/>
          </a:xfrm>
          <a:prstGeom prst="rect">
            <a:avLst/>
          </a:prstGeom>
        </p:spPr>
        <p:txBody>
          <a:bodyPr/>
          <a:lstStyle>
            <a:lvl1pPr marL="0" indent="0">
              <a:lnSpc>
                <a:spcPts val="3600"/>
              </a:lnSpc>
              <a:spcBef>
                <a:spcPts val="0"/>
              </a:spcBef>
              <a:spcAft>
                <a:spcPts val="600"/>
              </a:spcAft>
              <a:buFont typeface="Arial" panose="020B0604020202020204" pitchFamily="34" charset="0"/>
              <a:buNone/>
              <a:defRPr sz="3600"/>
            </a:lvl1pPr>
            <a:lvl2pPr marL="0" indent="0">
              <a:lnSpc>
                <a:spcPts val="2000"/>
              </a:lnSpc>
              <a:spcBef>
                <a:spcPts val="600"/>
              </a:spcBef>
              <a:spcAft>
                <a:spcPts val="600"/>
              </a:spcAft>
              <a:buFont typeface="Arial" panose="020B0604020202020204" pitchFamily="34" charset="0"/>
              <a:buNone/>
              <a:defRPr sz="2000"/>
            </a:lvl2pPr>
          </a:lstStyle>
          <a:p>
            <a:pPr lvl="0"/>
            <a:r>
              <a:rPr lang="en-US" noProof="0" smtClean="0"/>
              <a:t>Click to edit Master text styles</a:t>
            </a:r>
          </a:p>
          <a:p>
            <a:pPr lvl="1"/>
            <a:r>
              <a:rPr lang="en-US" noProof="0" smtClean="0"/>
              <a:t>Second level</a:t>
            </a:r>
          </a:p>
        </p:txBody>
      </p:sp>
      <p:sp>
        <p:nvSpPr>
          <p:cNvPr id="4" name="Slide Number Placeholder 3"/>
          <p:cNvSpPr>
            <a:spLocks noGrp="1"/>
          </p:cNvSpPr>
          <p:nvPr>
            <p:ph type="sldNum" sz="quarter" idx="13"/>
          </p:nvPr>
        </p:nvSpPr>
        <p:spPr>
          <a:xfrm>
            <a:off x="8567738" y="4727575"/>
            <a:ext cx="255587" cy="107722"/>
          </a:xfrm>
          <a:prstGeom prst="rect">
            <a:avLst/>
          </a:prstGeom>
        </p:spPr>
        <p:txBody>
          <a:bodyPr/>
          <a:lstStyle>
            <a:lvl1pPr>
              <a:defRPr/>
            </a:lvl1pPr>
          </a:lstStyle>
          <a:p>
            <a:pPr>
              <a:defRPr/>
            </a:pPr>
            <a:fld id="{1610714D-02FA-734C-B425-64D42B4A91B1}" type="slidenum">
              <a:rPr lang="en-GB" altLang="en-US">
                <a:solidFill>
                  <a:srgbClr val="3C3C3B"/>
                </a:solidFill>
              </a:rPr>
              <a:pPr>
                <a:defRPr/>
              </a:pPr>
              <a:t>‹#›</a:t>
            </a:fld>
            <a:endParaRPr lang="en-GB" altLang="en-US">
              <a:solidFill>
                <a:srgbClr val="3C3C3B"/>
              </a:solidFill>
            </a:endParaRPr>
          </a:p>
        </p:txBody>
      </p:sp>
      <p:sp>
        <p:nvSpPr>
          <p:cNvPr id="5" name="Footer Placeholder 1"/>
          <p:cNvSpPr>
            <a:spLocks noGrp="1"/>
          </p:cNvSpPr>
          <p:nvPr>
            <p:ph type="ftr" sz="quarter" idx="14"/>
          </p:nvPr>
        </p:nvSpPr>
        <p:spPr>
          <a:xfrm>
            <a:off x="319088" y="4730750"/>
            <a:ext cx="2895600" cy="176213"/>
          </a:xfrm>
          <a:prstGeom prst="rect">
            <a:avLst/>
          </a:prstGeom>
        </p:spPr>
        <p:txBody>
          <a:bodyPr/>
          <a:lstStyle>
            <a:lvl1pPr>
              <a:defRPr smtClean="0"/>
            </a:lvl1pPr>
          </a:lstStyle>
          <a:p>
            <a:pPr>
              <a:defRPr/>
            </a:pPr>
            <a:r>
              <a:rPr lang="en-GB">
                <a:solidFill>
                  <a:srgbClr val="3C3C3B"/>
                </a:solidFill>
              </a:rPr>
              <a:t>© Mind Gym </a:t>
            </a:r>
          </a:p>
        </p:txBody>
      </p:sp>
    </p:spTree>
    <p:extLst>
      <p:ext uri="{BB962C8B-B14F-4D97-AF65-F5344CB8AC3E}">
        <p14:creationId xmlns:p14="http://schemas.microsoft.com/office/powerpoint/2010/main" val="37959587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 X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400" y="1107256"/>
            <a:ext cx="2866949" cy="654382"/>
          </a:xfrm>
          <a:prstGeom prst="rect">
            <a:avLst/>
          </a:prstGeom>
        </p:spPr>
        <p:txBody>
          <a:bodyPr/>
          <a:lstStyle>
            <a:lvl1pPr marL="0" indent="0">
              <a:lnSpc>
                <a:spcPts val="1500"/>
              </a:lnSpc>
              <a:spcAft>
                <a:spcPts val="300"/>
              </a:spcAft>
              <a:buNone/>
              <a:defRPr sz="1200">
                <a:solidFill>
                  <a:schemeClr val="tx2"/>
                </a:solidFill>
                <a:latin typeface="Arial" panose="020B0604020202020204" pitchFamily="34" charset="0"/>
                <a:cs typeface="Arial" panose="020B0604020202020204" pitchFamily="34" charset="0"/>
              </a:defRPr>
            </a:lvl1pPr>
            <a:lvl2pPr marL="0" indent="0">
              <a:lnSpc>
                <a:spcPct val="10000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5" name="Title 4"/>
          <p:cNvSpPr>
            <a:spLocks noGrp="1"/>
          </p:cNvSpPr>
          <p:nvPr>
            <p:ph type="title"/>
          </p:nvPr>
        </p:nvSpPr>
        <p:spPr>
          <a:xfrm>
            <a:off x="306000" y="326611"/>
            <a:ext cx="3145104" cy="538834"/>
          </a:xfrm>
        </p:spPr>
        <p:txBody>
          <a:bodyPr/>
          <a:lstStyle>
            <a:lvl1pPr>
              <a:lnSpc>
                <a:spcPts val="2099"/>
              </a:lnSpc>
              <a:defRPr sz="2100">
                <a:solidFill>
                  <a:schemeClr val="tx2"/>
                </a:solidFill>
                <a:latin typeface="Arial" panose="020B0604020202020204" pitchFamily="34" charset="0"/>
              </a:defRPr>
            </a:lvl1pPr>
          </a:lstStyle>
          <a:p>
            <a:r>
              <a:rPr lang="en-US" smtClean="0"/>
              <a:t>Click to edit Master title style</a:t>
            </a:r>
            <a:endParaRPr lang="en-GB" dirty="0"/>
          </a:p>
        </p:txBody>
      </p:sp>
      <p:sp>
        <p:nvSpPr>
          <p:cNvPr id="11" name="Text Placeholder 10"/>
          <p:cNvSpPr>
            <a:spLocks noGrp="1"/>
          </p:cNvSpPr>
          <p:nvPr>
            <p:ph type="body" sz="quarter" idx="11"/>
          </p:nvPr>
        </p:nvSpPr>
        <p:spPr>
          <a:xfrm>
            <a:off x="3882857" y="326611"/>
            <a:ext cx="3641553" cy="540369"/>
          </a:xfrm>
          <a:prstGeom prst="rect">
            <a:avLst/>
          </a:prstGeom>
        </p:spPr>
        <p:txBody>
          <a:bodyPr/>
          <a:lstStyle>
            <a:lvl1pPr marL="0" indent="0">
              <a:lnSpc>
                <a:spcPts val="2099"/>
              </a:lnSpc>
              <a:spcAft>
                <a:spcPts val="0"/>
              </a:spcAft>
              <a:buNone/>
              <a:defRPr sz="2100">
                <a:solidFill>
                  <a:schemeClr val="tx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0" name="Text Placeholder 9"/>
          <p:cNvSpPr>
            <a:spLocks noGrp="1"/>
          </p:cNvSpPr>
          <p:nvPr>
            <p:ph type="body" sz="quarter" idx="15"/>
          </p:nvPr>
        </p:nvSpPr>
        <p:spPr>
          <a:xfrm>
            <a:off x="320400" y="1809354"/>
            <a:ext cx="2866878" cy="2545556"/>
          </a:xfrm>
        </p:spPr>
        <p:txBody>
          <a:bodyPr/>
          <a:lstStyle>
            <a:lvl1pPr marL="0" indent="0">
              <a:lnSpc>
                <a:spcPts val="1500"/>
              </a:lnSpc>
              <a:spcAft>
                <a:spcPts val="300"/>
              </a:spcAft>
              <a:buNone/>
              <a:defRPr sz="1200">
                <a:solidFill>
                  <a:schemeClr val="tx2"/>
                </a:solidFill>
                <a:latin typeface="Arial" panose="020B0604020202020204" pitchFamily="34" charset="0"/>
                <a:cs typeface="Arial" panose="020B0604020202020204" pitchFamily="34" charset="0"/>
              </a:defRPr>
            </a:lvl1pPr>
            <a:lvl2pPr marL="2381" indent="0">
              <a:lnSpc>
                <a:spcPct val="100000"/>
              </a:lnSpc>
              <a:spcAft>
                <a:spcPts val="0"/>
              </a:spcAft>
              <a:buNone/>
              <a:defRPr>
                <a:latin typeface="Arial" panose="020B0604020202020204" pitchFamily="34" charset="0"/>
                <a:cs typeface="Arial" panose="020B0604020202020204" pitchFamily="34" charset="0"/>
              </a:defRPr>
            </a:lvl2pPr>
            <a:lvl3pPr marL="65467" indent="0">
              <a:buNone/>
              <a:defRPr/>
            </a:lvl3pPr>
            <a:lvl4pPr marL="65467" indent="0">
              <a:buNone/>
              <a:defRPr/>
            </a:lvl4pPr>
            <a:lvl5pPr marL="65467" indent="0">
              <a:buNone/>
              <a:defRPr/>
            </a:lvl5pPr>
          </a:lstStyle>
          <a:p>
            <a:pPr lvl="0"/>
            <a:r>
              <a:rPr lang="en-US" smtClean="0"/>
              <a:t>Click to edit Master text styles</a:t>
            </a:r>
          </a:p>
          <a:p>
            <a:pPr lvl="1"/>
            <a:r>
              <a:rPr lang="en-US" smtClean="0"/>
              <a:t>Second level</a:t>
            </a:r>
          </a:p>
        </p:txBody>
      </p:sp>
      <p:sp>
        <p:nvSpPr>
          <p:cNvPr id="17" name="Text Placeholder 16"/>
          <p:cNvSpPr>
            <a:spLocks noGrp="1"/>
          </p:cNvSpPr>
          <p:nvPr>
            <p:ph type="body" sz="quarter" idx="16"/>
          </p:nvPr>
        </p:nvSpPr>
        <p:spPr>
          <a:xfrm>
            <a:off x="3899472" y="1113235"/>
            <a:ext cx="4236332" cy="910828"/>
          </a:xfrm>
        </p:spPr>
        <p:txBody>
          <a:bodyPr/>
          <a:lstStyle>
            <a:lvl1pPr marL="0" indent="0">
              <a:lnSpc>
                <a:spcPts val="1500"/>
              </a:lnSpc>
              <a:spcAft>
                <a:spcPts val="150"/>
              </a:spcAft>
              <a:buNone/>
              <a:defRPr sz="1200">
                <a:solidFill>
                  <a:schemeClr val="tx2"/>
                </a:solidFill>
                <a:latin typeface="Arial" panose="020B0604020202020204" pitchFamily="34" charset="0"/>
                <a:cs typeface="Arial" panose="020B0604020202020204" pitchFamily="34" charset="0"/>
              </a:defRPr>
            </a:lvl1pPr>
            <a:lvl2pPr marL="2381" indent="0">
              <a:lnSpc>
                <a:spcPct val="100000"/>
              </a:lnSpc>
              <a:spcAft>
                <a:spcPts val="400"/>
              </a:spcAft>
              <a:buNone/>
              <a:defRPr>
                <a:latin typeface="Arial" panose="020B0604020202020204" pitchFamily="34" charset="0"/>
                <a:cs typeface="Arial" panose="020B0604020202020204" pitchFamily="34" charset="0"/>
              </a:defRPr>
            </a:lvl2pPr>
            <a:lvl3pPr marL="65467" indent="0">
              <a:buNone/>
              <a:defRPr/>
            </a:lvl3pPr>
            <a:lvl4pPr marL="65467" indent="0">
              <a:buNone/>
              <a:defRPr/>
            </a:lvl4pPr>
            <a:lvl5pPr marL="65467" indent="0">
              <a:buNone/>
              <a:defRPr/>
            </a:lvl5p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17"/>
          </p:nvPr>
        </p:nvSpPr>
        <p:spPr/>
        <p:txBody>
          <a:bodyPr/>
          <a:lstStyle>
            <a:lvl1pPr>
              <a:defRPr/>
            </a:lvl1pPr>
          </a:lstStyle>
          <a:p>
            <a:pPr>
              <a:defRPr/>
            </a:pPr>
            <a:fld id="{7884CDDF-CED0-6846-9CED-E37902C0FB57}" type="slidenum">
              <a:rPr lang="en-GB" altLang="en-US"/>
              <a:pPr>
                <a:defRPr/>
              </a:pPr>
              <a:t>‹#›</a:t>
            </a:fld>
            <a:endParaRPr lang="en-GB" altLang="en-US"/>
          </a:p>
        </p:txBody>
      </p:sp>
      <p:sp>
        <p:nvSpPr>
          <p:cNvPr id="8" name="Footer Placeholder 3"/>
          <p:cNvSpPr>
            <a:spLocks noGrp="1"/>
          </p:cNvSpPr>
          <p:nvPr>
            <p:ph type="ftr" sz="quarter" idx="18"/>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27655844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6" descr="Rear pag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flipV="1">
            <a:off x="0" y="2992438"/>
            <a:ext cx="9144000" cy="2151062"/>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sp>
        <p:nvSpPr>
          <p:cNvPr id="16" name="Rectangle 15"/>
          <p:cNvSpPr/>
          <p:nvPr/>
        </p:nvSpPr>
        <p:spPr>
          <a:xfrm flipV="1">
            <a:off x="0" y="5051425"/>
            <a:ext cx="9144000" cy="9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17" name="Picture 10" descr="MG_logo_RGB_screen.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5425" y="4470400"/>
            <a:ext cx="8255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 name="Straight Connector 17"/>
          <p:cNvCxnSpPr/>
          <p:nvPr/>
        </p:nvCxnSpPr>
        <p:spPr>
          <a:xfrm>
            <a:off x="0" y="2989263"/>
            <a:ext cx="91440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4294967295"/>
          </p:nvPr>
        </p:nvSpPr>
        <p:spPr>
          <a:xfrm>
            <a:off x="327025" y="3244850"/>
            <a:ext cx="1593215" cy="1279525"/>
          </a:xfrm>
          <a:prstGeom prst="rect">
            <a:avLst/>
          </a:prstGeom>
        </p:spPr>
        <p:txBody>
          <a:bodyPr rtlCol="0">
            <a:noAutofit/>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3" name="Text Placeholder 18"/>
          <p:cNvSpPr>
            <a:spLocks noGrp="1"/>
          </p:cNvSpPr>
          <p:nvPr>
            <p:ph type="body" sz="quarter" idx="4294967295"/>
          </p:nvPr>
        </p:nvSpPr>
        <p:spPr>
          <a:xfrm>
            <a:off x="2105025" y="3244850"/>
            <a:ext cx="1593215" cy="1279525"/>
          </a:xfrm>
          <a:prstGeom prst="rect">
            <a:avLst/>
          </a:prstGeom>
        </p:spPr>
        <p:txBody>
          <a:bodyPr rtlCol="0">
            <a:noAutofit/>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4" name="Text Placeholder 18"/>
          <p:cNvSpPr>
            <a:spLocks noGrp="1"/>
          </p:cNvSpPr>
          <p:nvPr>
            <p:ph type="body" sz="quarter" idx="4294967295"/>
          </p:nvPr>
        </p:nvSpPr>
        <p:spPr>
          <a:xfrm>
            <a:off x="3883025" y="3244850"/>
            <a:ext cx="1593215" cy="1279525"/>
          </a:xfrm>
          <a:prstGeom prst="rect">
            <a:avLst/>
          </a:prstGeom>
        </p:spPr>
        <p:txBody>
          <a:bodyPr rtlCol="0">
            <a:noAutofit/>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5" name="Text Placeholder 18"/>
          <p:cNvSpPr>
            <a:spLocks noGrp="1"/>
          </p:cNvSpPr>
          <p:nvPr>
            <p:ph type="body" sz="quarter" idx="4294967295"/>
          </p:nvPr>
        </p:nvSpPr>
        <p:spPr>
          <a:xfrm>
            <a:off x="5661025" y="3244850"/>
            <a:ext cx="1654175" cy="1279525"/>
          </a:xfrm>
          <a:prstGeom prst="rect">
            <a:avLst/>
          </a:prstGeom>
        </p:spPr>
        <p:txBody>
          <a:bodyPr rtlCol="0">
            <a:noAutofit/>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9" name="Footer Placeholder 3"/>
          <p:cNvSpPr>
            <a:spLocks noGrp="1"/>
          </p:cNvSpPr>
          <p:nvPr>
            <p:ph type="ftr" sz="quarter" idx="13"/>
          </p:nvPr>
        </p:nvSpPr>
        <p:spPr>
          <a:xfrm>
            <a:off x="319088" y="4730750"/>
            <a:ext cx="2895600" cy="176213"/>
          </a:xfrm>
          <a:prstGeom prst="rect">
            <a:avLst/>
          </a:prstGeom>
        </p:spPr>
        <p:txBody>
          <a:bodyPr/>
          <a:lstStyle>
            <a:lvl1pPr>
              <a:defRPr/>
            </a:lvl1pPr>
          </a:lstStyle>
          <a:p>
            <a:pPr>
              <a:defRPr/>
            </a:pPr>
            <a:r>
              <a:rPr lang="en-GB" smtClean="0">
                <a:solidFill>
                  <a:srgbClr val="3C3C3B"/>
                </a:solidFill>
              </a:rPr>
              <a:t>© Mind Gym </a:t>
            </a:r>
            <a:endParaRPr lang="en-GB">
              <a:solidFill>
                <a:srgbClr val="3C3C3B"/>
              </a:solidFill>
            </a:endParaRPr>
          </a:p>
        </p:txBody>
      </p:sp>
      <p:sp>
        <p:nvSpPr>
          <p:cNvPr id="20" name="Title 1"/>
          <p:cNvSpPr>
            <a:spLocks noGrp="1"/>
          </p:cNvSpPr>
          <p:nvPr>
            <p:ph type="title"/>
          </p:nvPr>
        </p:nvSpPr>
        <p:spPr>
          <a:xfrm>
            <a:off x="296863" y="320675"/>
            <a:ext cx="7342187" cy="522288"/>
          </a:xfrm>
        </p:spPr>
        <p:txBody>
          <a:bodyPr/>
          <a:lstStyle>
            <a:lvl1pPr eaLnBrk="1" hangingPunct="1">
              <a:spcBef>
                <a:spcPct val="0"/>
              </a:spcBef>
              <a:defRPr>
                <a:solidFill>
                  <a:schemeClr val="tx1"/>
                </a:solidFill>
              </a:defRPr>
            </a:lvl1pPr>
          </a:lstStyle>
          <a:p>
            <a:pPr eaLnBrk="1" hangingPunct="1">
              <a:spcBef>
                <a:spcPct val="0"/>
              </a:spcBef>
            </a:pPr>
            <a:r>
              <a:rPr lang="en-US" altLang="en-US" sz="3600" noProof="0" smtClean="0"/>
              <a:t>Click to edit Master title style</a:t>
            </a:r>
            <a:endParaRPr lang="en-GB" altLang="en-US" sz="3600" noProof="0" smtClean="0"/>
          </a:p>
        </p:txBody>
      </p:sp>
      <p:sp>
        <p:nvSpPr>
          <p:cNvPr id="21" name="Text Placeholder 4"/>
          <p:cNvSpPr>
            <a:spLocks noGrp="1"/>
          </p:cNvSpPr>
          <p:nvPr>
            <p:ph type="body" sz="quarter" idx="12" hasCustomPrompt="1"/>
          </p:nvPr>
        </p:nvSpPr>
        <p:spPr>
          <a:xfrm>
            <a:off x="302154" y="976313"/>
            <a:ext cx="2311400" cy="1412875"/>
          </a:xfrm>
        </p:spPr>
        <p:txBody>
          <a:bodyPr/>
          <a:lstStyle>
            <a:lvl1pPr eaLnBrk="1" hangingPunct="1">
              <a:defRPr sz="900"/>
            </a:lvl1pPr>
          </a:lstStyle>
          <a:p>
            <a:pPr eaLnBrk="1" hangingPunct="1">
              <a:defRPr/>
            </a:pPr>
            <a:r>
              <a:rPr lang="en-GB" sz="1000" noProof="0" smtClean="0"/>
              <a:t>e: </a:t>
            </a:r>
            <a:r>
              <a:rPr lang="en-GB" sz="1000" noProof="0" smtClean="0">
                <a:solidFill>
                  <a:srgbClr val="FF0000"/>
                </a:solidFill>
              </a:rPr>
              <a:t>your.name</a:t>
            </a:r>
            <a:r>
              <a:rPr lang="en-GB" sz="1000" noProof="0" smtClean="0"/>
              <a:t>@themindgym.com</a:t>
            </a:r>
          </a:p>
        </p:txBody>
      </p:sp>
    </p:spTree>
    <p:extLst>
      <p:ext uri="{BB962C8B-B14F-4D97-AF65-F5344CB8AC3E}">
        <p14:creationId xmlns:p14="http://schemas.microsoft.com/office/powerpoint/2010/main" val="3141645149"/>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tter">
    <p:spTree>
      <p:nvGrpSpPr>
        <p:cNvPr id="1" name=""/>
        <p:cNvGrpSpPr/>
        <p:nvPr/>
      </p:nvGrpSpPr>
      <p:grpSpPr>
        <a:xfrm>
          <a:off x="0" y="0"/>
          <a:ext cx="0" cy="0"/>
          <a:chOff x="0" y="0"/>
          <a:chExt cx="0" cy="0"/>
        </a:xfrm>
      </p:grpSpPr>
      <p:sp>
        <p:nvSpPr>
          <p:cNvPr id="4" name="Rectangle 3"/>
          <p:cNvSpPr/>
          <p:nvPr/>
        </p:nvSpPr>
        <p:spPr>
          <a:xfrm>
            <a:off x="0" y="3257550"/>
            <a:ext cx="2354263" cy="1370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a:p>
        </p:txBody>
      </p:sp>
      <p:sp>
        <p:nvSpPr>
          <p:cNvPr id="5" name="Content Placeholder 14"/>
          <p:cNvSpPr>
            <a:spLocks noGrp="1"/>
          </p:cNvSpPr>
          <p:nvPr>
            <p:ph idx="1"/>
          </p:nvPr>
        </p:nvSpPr>
        <p:spPr>
          <a:xfrm>
            <a:off x="329326" y="982800"/>
            <a:ext cx="4928473" cy="3394472"/>
          </a:xfrm>
        </p:spPr>
        <p:txBody>
          <a:bodyPr/>
          <a:lstStyle>
            <a:lvl1pPr marL="0" indent="0">
              <a:buFont typeface="Arial"/>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noProof="0"/>
          </a:p>
        </p:txBody>
      </p:sp>
      <p:sp>
        <p:nvSpPr>
          <p:cNvPr id="6" name="Slide Number Placeholder 2"/>
          <p:cNvSpPr>
            <a:spLocks noGrp="1"/>
          </p:cNvSpPr>
          <p:nvPr>
            <p:ph type="sldNum" sz="quarter" idx="10"/>
          </p:nvPr>
        </p:nvSpPr>
        <p:spPr>
          <a:xfrm>
            <a:off x="8567738" y="4727575"/>
            <a:ext cx="255587" cy="107722"/>
          </a:xfrm>
          <a:prstGeom prst="rect">
            <a:avLst/>
          </a:prstGeom>
        </p:spPr>
        <p:txBody>
          <a:bodyPr/>
          <a:lstStyle>
            <a:lvl1pPr>
              <a:defRPr smtClean="0"/>
            </a:lvl1pPr>
          </a:lstStyle>
          <a:p>
            <a:pPr>
              <a:defRPr/>
            </a:pPr>
            <a:fld id="{2B31537F-D267-614C-AF53-27355C0D7D77}" type="slidenum">
              <a:rPr lang="en-GB" altLang="en-US">
                <a:solidFill>
                  <a:srgbClr val="3C3C3B"/>
                </a:solidFill>
              </a:rPr>
              <a:pPr>
                <a:defRPr/>
              </a:pPr>
              <a:t>‹#›</a:t>
            </a:fld>
            <a:endParaRPr lang="en-GB" altLang="en-US">
              <a:solidFill>
                <a:srgbClr val="3C3C3B"/>
              </a:solidFill>
            </a:endParaRPr>
          </a:p>
        </p:txBody>
      </p:sp>
      <p:sp>
        <p:nvSpPr>
          <p:cNvPr id="7" name="Footer Placeholder 3"/>
          <p:cNvSpPr>
            <a:spLocks noGrp="1"/>
          </p:cNvSpPr>
          <p:nvPr>
            <p:ph type="ftr" sz="quarter" idx="11"/>
          </p:nvPr>
        </p:nvSpPr>
        <p:spPr>
          <a:xfrm>
            <a:off x="319088" y="4730750"/>
            <a:ext cx="2895600" cy="176213"/>
          </a:xfrm>
          <a:prstGeom prst="rect">
            <a:avLst/>
          </a:prstGeom>
        </p:spPr>
        <p:txBody>
          <a:bodyPr/>
          <a:lstStyle>
            <a:lvl1pPr>
              <a:defRPr/>
            </a:lvl1pPr>
          </a:lstStyle>
          <a:p>
            <a:pPr>
              <a:defRPr/>
            </a:pPr>
            <a:r>
              <a:rPr lang="en-GB" smtClean="0">
                <a:solidFill>
                  <a:srgbClr val="3C3C3B"/>
                </a:solidFill>
              </a:rPr>
              <a:t>© Mind Gym </a:t>
            </a:r>
            <a:endParaRPr lang="en-GB">
              <a:solidFill>
                <a:srgbClr val="3C3C3B"/>
              </a:solidFill>
            </a:endParaRPr>
          </a:p>
        </p:txBody>
      </p:sp>
    </p:spTree>
    <p:extLst>
      <p:ext uri="{BB962C8B-B14F-4D97-AF65-F5344CB8AC3E}">
        <p14:creationId xmlns:p14="http://schemas.microsoft.com/office/powerpoint/2010/main" val="479558549"/>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 beliefs">
    <p:spTree>
      <p:nvGrpSpPr>
        <p:cNvPr id="1" name=""/>
        <p:cNvGrpSpPr/>
        <p:nvPr/>
      </p:nvGrpSpPr>
      <p:grpSpPr>
        <a:xfrm>
          <a:off x="0" y="0"/>
          <a:ext cx="0" cy="0"/>
          <a:chOff x="0" y="0"/>
          <a:chExt cx="0" cy="0"/>
        </a:xfrm>
      </p:grpSpPr>
      <p:sp>
        <p:nvSpPr>
          <p:cNvPr id="4" name="Rectangle 3"/>
          <p:cNvSpPr/>
          <p:nvPr/>
        </p:nvSpPr>
        <p:spPr>
          <a:xfrm>
            <a:off x="0" y="3257550"/>
            <a:ext cx="2354263" cy="1370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sp>
        <p:nvSpPr>
          <p:cNvPr id="5" name="Rectangle 4"/>
          <p:cNvSpPr/>
          <p:nvPr/>
        </p:nvSpPr>
        <p:spPr>
          <a:xfrm>
            <a:off x="0" y="1239838"/>
            <a:ext cx="6677025" cy="3289300"/>
          </a:xfrm>
          <a:prstGeom prst="rect">
            <a:avLst/>
          </a:prstGeom>
          <a:solidFill>
            <a:srgbClr val="ECECEC">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grpSp>
        <p:nvGrpSpPr>
          <p:cNvPr id="8" name="Group 10"/>
          <p:cNvGrpSpPr>
            <a:grpSpLocks/>
          </p:cNvGrpSpPr>
          <p:nvPr/>
        </p:nvGrpSpPr>
        <p:grpSpPr bwMode="auto">
          <a:xfrm>
            <a:off x="357188" y="1417638"/>
            <a:ext cx="536575" cy="536575"/>
            <a:chOff x="357109" y="1662113"/>
            <a:chExt cx="536731" cy="536730"/>
          </a:xfrm>
        </p:grpSpPr>
        <p:sp>
          <p:nvSpPr>
            <p:cNvPr id="9" name="Oval 8"/>
            <p:cNvSpPr/>
            <p:nvPr/>
          </p:nvSpPr>
          <p:spPr>
            <a:xfrm>
              <a:off x="357109" y="1662113"/>
              <a:ext cx="536731" cy="536730"/>
            </a:xfrm>
            <a:prstGeom prst="ellipse">
              <a:avLst/>
            </a:prstGeom>
            <a:solidFill>
              <a:schemeClr val="accent6"/>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10" name="Picture 1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5701" y="1730865"/>
              <a:ext cx="399547" cy="399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13"/>
          <p:cNvGrpSpPr>
            <a:grpSpLocks/>
          </p:cNvGrpSpPr>
          <p:nvPr/>
        </p:nvGrpSpPr>
        <p:grpSpPr bwMode="auto">
          <a:xfrm>
            <a:off x="357188" y="2460625"/>
            <a:ext cx="536575" cy="536575"/>
            <a:chOff x="357109" y="3070382"/>
            <a:chExt cx="536731" cy="536730"/>
          </a:xfrm>
        </p:grpSpPr>
        <p:sp>
          <p:nvSpPr>
            <p:cNvPr id="12" name="Oval 11"/>
            <p:cNvSpPr/>
            <p:nvPr/>
          </p:nvSpPr>
          <p:spPr>
            <a:xfrm>
              <a:off x="357109" y="3070382"/>
              <a:ext cx="536731" cy="536730"/>
            </a:xfrm>
            <a:prstGeom prst="ellipse">
              <a:avLst/>
            </a:prstGeom>
            <a:solidFill>
              <a:schemeClr val="accent6"/>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13" name="Picture 1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5701" y="3131308"/>
              <a:ext cx="399546" cy="399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4" name="Group 16"/>
          <p:cNvGrpSpPr>
            <a:grpSpLocks/>
          </p:cNvGrpSpPr>
          <p:nvPr/>
        </p:nvGrpSpPr>
        <p:grpSpPr bwMode="auto">
          <a:xfrm>
            <a:off x="357188" y="3800475"/>
            <a:ext cx="536575" cy="536575"/>
            <a:chOff x="357109" y="4187352"/>
            <a:chExt cx="536731" cy="536730"/>
          </a:xfrm>
        </p:grpSpPr>
        <p:sp>
          <p:nvSpPr>
            <p:cNvPr id="15" name="Oval 14"/>
            <p:cNvSpPr/>
            <p:nvPr/>
          </p:nvSpPr>
          <p:spPr>
            <a:xfrm>
              <a:off x="357109" y="4187352"/>
              <a:ext cx="536731" cy="536730"/>
            </a:xfrm>
            <a:prstGeom prst="ellipse">
              <a:avLst/>
            </a:prstGeom>
            <a:solidFill>
              <a:schemeClr val="accent6"/>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16" name="Picture 1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5701" y="4248278"/>
              <a:ext cx="399546" cy="399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9"/>
          <p:cNvGrpSpPr>
            <a:grpSpLocks/>
          </p:cNvGrpSpPr>
          <p:nvPr/>
        </p:nvGrpSpPr>
        <p:grpSpPr bwMode="auto">
          <a:xfrm>
            <a:off x="3521075" y="1422400"/>
            <a:ext cx="533400" cy="531813"/>
            <a:chOff x="3419872" y="869950"/>
            <a:chExt cx="696913" cy="696913"/>
          </a:xfrm>
        </p:grpSpPr>
        <p:sp>
          <p:nvSpPr>
            <p:cNvPr id="18" name="Oval 17"/>
            <p:cNvSpPr/>
            <p:nvPr/>
          </p:nvSpPr>
          <p:spPr>
            <a:xfrm>
              <a:off x="3419872" y="869950"/>
              <a:ext cx="696913" cy="696913"/>
            </a:xfrm>
            <a:prstGeom prst="ellipse">
              <a:avLst/>
            </a:prstGeom>
            <a:solidFill>
              <a:schemeClr val="accent6"/>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19" name="Picture 2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08935" y="949060"/>
              <a:ext cx="518786" cy="518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0" name="Group 22"/>
          <p:cNvGrpSpPr>
            <a:grpSpLocks/>
          </p:cNvGrpSpPr>
          <p:nvPr/>
        </p:nvGrpSpPr>
        <p:grpSpPr bwMode="auto">
          <a:xfrm>
            <a:off x="3521075" y="2097088"/>
            <a:ext cx="533400" cy="531812"/>
            <a:chOff x="3419872" y="2132600"/>
            <a:chExt cx="696913" cy="696913"/>
          </a:xfrm>
        </p:grpSpPr>
        <p:sp>
          <p:nvSpPr>
            <p:cNvPr id="21" name="Oval 20"/>
            <p:cNvSpPr/>
            <p:nvPr/>
          </p:nvSpPr>
          <p:spPr>
            <a:xfrm>
              <a:off x="3419872" y="2132600"/>
              <a:ext cx="696913" cy="696913"/>
            </a:xfrm>
            <a:prstGeom prst="ellipse">
              <a:avLst/>
            </a:prstGeom>
            <a:solidFill>
              <a:schemeClr val="accent6"/>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22" name="Picture 2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08935" y="2211710"/>
              <a:ext cx="518786" cy="518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3" name="Group 25"/>
          <p:cNvGrpSpPr>
            <a:grpSpLocks/>
          </p:cNvGrpSpPr>
          <p:nvPr/>
        </p:nvGrpSpPr>
        <p:grpSpPr bwMode="auto">
          <a:xfrm>
            <a:off x="3521075" y="3035300"/>
            <a:ext cx="533400" cy="533400"/>
            <a:chOff x="3419872" y="3572760"/>
            <a:chExt cx="696913" cy="696913"/>
          </a:xfrm>
        </p:grpSpPr>
        <p:sp>
          <p:nvSpPr>
            <p:cNvPr id="24" name="Oval 23"/>
            <p:cNvSpPr/>
            <p:nvPr/>
          </p:nvSpPr>
          <p:spPr>
            <a:xfrm>
              <a:off x="3419872" y="3572760"/>
              <a:ext cx="696913" cy="696913"/>
            </a:xfrm>
            <a:prstGeom prst="ellipse">
              <a:avLst/>
            </a:prstGeom>
            <a:solidFill>
              <a:schemeClr val="accent6"/>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25" name="Picture 27"/>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40720" y="3693608"/>
              <a:ext cx="455216" cy="455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 name="Title 1"/>
          <p:cNvSpPr>
            <a:spLocks noGrp="1"/>
          </p:cNvSpPr>
          <p:nvPr>
            <p:ph type="title"/>
          </p:nvPr>
        </p:nvSpPr>
        <p:spPr>
          <a:xfrm>
            <a:off x="296863" y="320675"/>
            <a:ext cx="7342187" cy="522288"/>
          </a:xfrm>
        </p:spPr>
        <p:txBody>
          <a:bodyPr/>
          <a:lstStyle>
            <a:lvl1pPr>
              <a:defRPr>
                <a:solidFill>
                  <a:schemeClr val="tx1"/>
                </a:solidFill>
              </a:defRPr>
            </a:lvl1pPr>
          </a:lstStyle>
          <a:p>
            <a:r>
              <a:rPr lang="en-US" noProof="0" smtClean="0"/>
              <a:t>Click to edit Master title style</a:t>
            </a:r>
            <a:endParaRPr lang="en-GB" noProof="0"/>
          </a:p>
        </p:txBody>
      </p:sp>
      <p:sp>
        <p:nvSpPr>
          <p:cNvPr id="26" name="Slide Number Placeholder 2"/>
          <p:cNvSpPr>
            <a:spLocks noGrp="1"/>
          </p:cNvSpPr>
          <p:nvPr>
            <p:ph type="sldNum" sz="quarter" idx="10"/>
          </p:nvPr>
        </p:nvSpPr>
        <p:spPr>
          <a:xfrm>
            <a:off x="8567738" y="4727575"/>
            <a:ext cx="255587" cy="107722"/>
          </a:xfrm>
          <a:prstGeom prst="rect">
            <a:avLst/>
          </a:prstGeom>
        </p:spPr>
        <p:txBody>
          <a:bodyPr/>
          <a:lstStyle>
            <a:lvl1pPr>
              <a:defRPr smtClean="0"/>
            </a:lvl1pPr>
          </a:lstStyle>
          <a:p>
            <a:pPr>
              <a:defRPr/>
            </a:pPr>
            <a:fld id="{C50E56EB-8362-2149-83CF-DA5276DD1FEE}" type="slidenum">
              <a:rPr lang="en-GB" altLang="en-US">
                <a:solidFill>
                  <a:srgbClr val="3C3C3B"/>
                </a:solidFill>
              </a:rPr>
              <a:pPr>
                <a:defRPr/>
              </a:pPr>
              <a:t>‹#›</a:t>
            </a:fld>
            <a:endParaRPr lang="en-GB" altLang="en-US">
              <a:solidFill>
                <a:srgbClr val="3C3C3B"/>
              </a:solidFill>
            </a:endParaRPr>
          </a:p>
        </p:txBody>
      </p:sp>
      <p:sp>
        <p:nvSpPr>
          <p:cNvPr id="27" name="Footer Placeholder 3"/>
          <p:cNvSpPr>
            <a:spLocks noGrp="1"/>
          </p:cNvSpPr>
          <p:nvPr>
            <p:ph type="ftr" sz="quarter" idx="11"/>
          </p:nvPr>
        </p:nvSpPr>
        <p:spPr>
          <a:xfrm>
            <a:off x="319088" y="4730750"/>
            <a:ext cx="2895600" cy="176213"/>
          </a:xfrm>
          <a:prstGeom prst="rect">
            <a:avLst/>
          </a:prstGeom>
        </p:spPr>
        <p:txBody>
          <a:bodyPr/>
          <a:lstStyle>
            <a:lvl1pPr>
              <a:defRPr/>
            </a:lvl1pPr>
          </a:lstStyle>
          <a:p>
            <a:pPr>
              <a:defRPr/>
            </a:pPr>
            <a:r>
              <a:rPr lang="en-GB" smtClean="0">
                <a:solidFill>
                  <a:srgbClr val="3C3C3B"/>
                </a:solidFill>
              </a:rPr>
              <a:t>© Mind Gym </a:t>
            </a:r>
            <a:endParaRPr lang="en-GB">
              <a:solidFill>
                <a:srgbClr val="3C3C3B"/>
              </a:solidFill>
            </a:endParaRPr>
          </a:p>
        </p:txBody>
      </p:sp>
    </p:spTree>
    <p:extLst>
      <p:ext uri="{BB962C8B-B14F-4D97-AF65-F5344CB8AC3E}">
        <p14:creationId xmlns:p14="http://schemas.microsoft.com/office/powerpoint/2010/main" val="3060820801"/>
      </p:ext>
    </p:extLst>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and Content 1co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504826" y="1175147"/>
            <a:ext cx="8132353"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383588" y="4761384"/>
            <a:ext cx="254000" cy="115416"/>
          </a:xfrm>
          <a:prstGeom prst="rect">
            <a:avLst/>
          </a:prstGeom>
        </p:spPr>
        <p:txBody>
          <a:bodyPr vert="horz" lIns="0" tIns="0" rIns="0" bIns="0" rtlCol="0" anchor="b"/>
          <a:lstStyle>
            <a:lvl1pPr algn="r" defTabSz="310325" fontAlgn="auto">
              <a:spcBef>
                <a:spcPts val="0"/>
              </a:spcBef>
              <a:spcAft>
                <a:spcPts val="0"/>
              </a:spcAft>
              <a:defRPr sz="750" b="0" i="0" smtClean="0">
                <a:solidFill>
                  <a:srgbClr val="8BD500"/>
                </a:solidFill>
                <a:latin typeface="+mn-lt"/>
                <a:ea typeface="+mn-ea"/>
                <a:cs typeface="+mn-cs"/>
              </a:defRPr>
            </a:lvl1pPr>
          </a:lstStyle>
          <a:p>
            <a:pPr>
              <a:defRPr/>
            </a:pPr>
            <a:fld id="{0AE91F43-82B6-6249-8E34-CFCC87338A64}" type="slidenum">
              <a:rPr lang="en-US"/>
              <a:pPr>
                <a:defRPr/>
              </a:pPr>
              <a:t>‹#›</a:t>
            </a:fld>
            <a:endParaRPr lang="en-US" dirty="0"/>
          </a:p>
        </p:txBody>
      </p:sp>
    </p:spTree>
    <p:extLst>
      <p:ext uri="{BB962C8B-B14F-4D97-AF65-F5344CB8AC3E}">
        <p14:creationId xmlns:p14="http://schemas.microsoft.com/office/powerpoint/2010/main" val="3675943946"/>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and Content 2col">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quarter" idx="10"/>
          </p:nvPr>
        </p:nvSpPr>
        <p:spPr>
          <a:xfrm>
            <a:off x="504826" y="1175148"/>
            <a:ext cx="3940175" cy="32146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1"/>
          </p:nvPr>
        </p:nvSpPr>
        <p:spPr>
          <a:xfrm>
            <a:off x="4697413" y="1175148"/>
            <a:ext cx="3943350" cy="32146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383588" y="4761384"/>
            <a:ext cx="254000" cy="115416"/>
          </a:xfrm>
          <a:prstGeom prst="rect">
            <a:avLst/>
          </a:prstGeom>
        </p:spPr>
        <p:txBody>
          <a:bodyPr vert="horz" lIns="0" tIns="0" rIns="0" bIns="0" rtlCol="0" anchor="b"/>
          <a:lstStyle>
            <a:lvl1pPr algn="r" defTabSz="310325" fontAlgn="auto">
              <a:spcBef>
                <a:spcPts val="0"/>
              </a:spcBef>
              <a:spcAft>
                <a:spcPts val="0"/>
              </a:spcAft>
              <a:defRPr sz="750" b="0" i="0" smtClean="0">
                <a:solidFill>
                  <a:srgbClr val="8BD500"/>
                </a:solidFill>
                <a:latin typeface="+mn-lt"/>
                <a:ea typeface="+mn-ea"/>
                <a:cs typeface="+mn-cs"/>
              </a:defRPr>
            </a:lvl1pPr>
          </a:lstStyle>
          <a:p>
            <a:pPr>
              <a:defRPr/>
            </a:pPr>
            <a:fld id="{0AE91F43-82B6-6249-8E34-CFCC87338A64}" type="slidenum">
              <a:rPr lang="en-US"/>
              <a:pPr>
                <a:defRPr/>
              </a:pPr>
              <a:t>‹#›</a:t>
            </a:fld>
            <a:endParaRPr lang="en-US" dirty="0"/>
          </a:p>
        </p:txBody>
      </p:sp>
    </p:spTree>
    <p:extLst>
      <p:ext uri="{BB962C8B-B14F-4D97-AF65-F5344CB8AC3E}">
        <p14:creationId xmlns:p14="http://schemas.microsoft.com/office/powerpoint/2010/main" val="661449200"/>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3" name="Picture 9" descr="Shot_08_0559.tif"/>
          <p:cNvPicPr>
            <a:picLocks noChangeAspect="1"/>
          </p:cNvPicPr>
          <p:nvPr userDrawn="1"/>
        </p:nvPicPr>
        <p:blipFill>
          <a:blip r:embed="rId2">
            <a:extLst>
              <a:ext uri="{28A0092B-C50C-407E-A947-70E740481C1C}">
                <a14:useLocalDpi xmlns:a14="http://schemas.microsoft.com/office/drawing/2010/main" val="0"/>
              </a:ext>
            </a:extLst>
          </a:blip>
          <a:srcRect l="5659" t="13332" r="28607" b="31204"/>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2"/>
          </p:nvPr>
        </p:nvSpPr>
        <p:spPr>
          <a:xfrm>
            <a:off x="295200" y="320400"/>
            <a:ext cx="4276800" cy="2592388"/>
          </a:xfrm>
          <a:prstGeom prst="rect">
            <a:avLst/>
          </a:prstGeom>
        </p:spPr>
        <p:txBody>
          <a:bodyPr/>
          <a:lstStyle>
            <a:lvl1pPr marL="0" indent="0">
              <a:lnSpc>
                <a:spcPts val="3600"/>
              </a:lnSpc>
              <a:spcBef>
                <a:spcPts val="0"/>
              </a:spcBef>
              <a:spcAft>
                <a:spcPts val="600"/>
              </a:spcAft>
              <a:buFont typeface="Arial" panose="020B0604020202020204" pitchFamily="34" charset="0"/>
              <a:buNone/>
              <a:defRPr sz="3600"/>
            </a:lvl1pPr>
            <a:lvl2pPr marL="0" indent="0">
              <a:lnSpc>
                <a:spcPts val="2000"/>
              </a:lnSpc>
              <a:spcBef>
                <a:spcPts val="600"/>
              </a:spcBef>
              <a:spcAft>
                <a:spcPts val="600"/>
              </a:spcAft>
              <a:buFont typeface="Arial" panose="020B0604020202020204" pitchFamily="34" charset="0"/>
              <a:buNone/>
              <a:defRPr sz="2000"/>
            </a:lvl2pPr>
          </a:lstStyle>
          <a:p>
            <a:pPr lvl="0"/>
            <a:r>
              <a:rPr lang="en-US" dirty="0" smtClean="0"/>
              <a:t>Click to edit Master text styles</a:t>
            </a:r>
          </a:p>
          <a:p>
            <a:pPr lvl="1"/>
            <a:r>
              <a:rPr lang="en-US" dirty="0" smtClean="0"/>
              <a:t>Second level</a:t>
            </a:r>
          </a:p>
        </p:txBody>
      </p:sp>
      <p:sp>
        <p:nvSpPr>
          <p:cNvPr id="4" name="Slide Number Placeholder 2"/>
          <p:cNvSpPr>
            <a:spLocks noGrp="1"/>
          </p:cNvSpPr>
          <p:nvPr>
            <p:ph type="sldNum" sz="quarter" idx="13"/>
          </p:nvPr>
        </p:nvSpPr>
        <p:spPr/>
        <p:txBody>
          <a:bodyPr/>
          <a:lstStyle>
            <a:lvl1pPr>
              <a:defRPr/>
            </a:lvl1pPr>
          </a:lstStyle>
          <a:p>
            <a:pPr>
              <a:defRPr/>
            </a:pPr>
            <a:fld id="{F01324E8-CC44-47E6-AE3D-8E049F862EEB}" type="slidenum">
              <a:rPr lang="en-GB" altLang="en-US">
                <a:solidFill>
                  <a:srgbClr val="3C3C3B"/>
                </a:solidFill>
              </a:rPr>
              <a:pPr>
                <a:defRPr/>
              </a:pPr>
              <a:t>‹#›</a:t>
            </a:fld>
            <a:endParaRPr lang="en-GB" altLang="en-US">
              <a:solidFill>
                <a:srgbClr val="3C3C3B"/>
              </a:solidFill>
            </a:endParaRPr>
          </a:p>
        </p:txBody>
      </p:sp>
      <p:sp>
        <p:nvSpPr>
          <p:cNvPr id="6" name="Footer Placeholder 3"/>
          <p:cNvSpPr>
            <a:spLocks noGrp="1"/>
          </p:cNvSpPr>
          <p:nvPr>
            <p:ph type="ftr" sz="quarter" idx="14"/>
          </p:nvPr>
        </p:nvSpPr>
        <p:spPr/>
        <p:txBody>
          <a:bodyPr/>
          <a:lstStyle>
            <a:lvl1pPr>
              <a:defRPr/>
            </a:lvl1pPr>
          </a:lstStyle>
          <a:p>
            <a:pPr>
              <a:defRPr/>
            </a:pPr>
            <a:r>
              <a:rPr lang="en-GB" altLang="en-US">
                <a:solidFill>
                  <a:srgbClr val="3C3C3B"/>
                </a:solidFill>
              </a:rPr>
              <a:t>Presentation to Client Name | © Mind Gym </a:t>
            </a:r>
          </a:p>
        </p:txBody>
      </p:sp>
    </p:spTree>
    <p:extLst>
      <p:ext uri="{BB962C8B-B14F-4D97-AF65-F5344CB8AC3E}">
        <p14:creationId xmlns:p14="http://schemas.microsoft.com/office/powerpoint/2010/main" val="427461466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8pt Title 4 X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400" y="1107256"/>
            <a:ext cx="2866949" cy="654382"/>
          </a:xfrm>
          <a:prstGeom prst="rect">
            <a:avLst/>
          </a:prstGeom>
        </p:spPr>
        <p:txBody>
          <a:bodyPr/>
          <a:lstStyle>
            <a:lvl1pPr marL="0" indent="0">
              <a:lnSpc>
                <a:spcPts val="1500"/>
              </a:lnSpc>
              <a:spcAft>
                <a:spcPts val="300"/>
              </a:spcAft>
              <a:buNone/>
              <a:defRPr sz="1200">
                <a:solidFill>
                  <a:schemeClr val="tx2"/>
                </a:solidFill>
                <a:latin typeface="Arial" panose="020B0604020202020204" pitchFamily="34" charset="0"/>
                <a:cs typeface="Arial" panose="020B0604020202020204" pitchFamily="34" charset="0"/>
              </a:defRPr>
            </a:lvl1pPr>
            <a:lvl2pPr marL="0" indent="0">
              <a:lnSpc>
                <a:spcPct val="100000"/>
              </a:lnSpc>
              <a:spcAft>
                <a:spcPts val="0"/>
              </a:spcAft>
              <a:buNone/>
              <a:defRPr sz="900">
                <a:latin typeface="Arial" panose="020B0604020202020204" pitchFamily="34" charset="0"/>
                <a:cs typeface="Arial" panose="020B0604020202020204" pitchFamily="34" charset="0"/>
              </a:defRPr>
            </a:lvl2pPr>
            <a:lvl3pPr marL="266629" indent="0">
              <a:lnSpc>
                <a:spcPts val="1050"/>
              </a:lnSpc>
              <a:spcAft>
                <a:spcPts val="0"/>
              </a:spcAft>
              <a:buNone/>
              <a:defRPr sz="900"/>
            </a:lvl3pPr>
            <a:lvl4pPr marL="399943" indent="0">
              <a:lnSpc>
                <a:spcPts val="1050"/>
              </a:lnSpc>
              <a:spcAft>
                <a:spcPts val="0"/>
              </a:spcAft>
              <a:buNone/>
              <a:defRPr sz="900"/>
            </a:lvl4pPr>
            <a:lvl5pPr marL="542780" indent="0">
              <a:lnSpc>
                <a:spcPts val="1050"/>
              </a:lnSpc>
              <a:spcAft>
                <a:spcPts val="0"/>
              </a:spcAft>
              <a:buNone/>
              <a:defRPr sz="9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5"/>
          </p:nvPr>
        </p:nvSpPr>
        <p:spPr>
          <a:xfrm>
            <a:off x="320400" y="1809354"/>
            <a:ext cx="2866878" cy="2545556"/>
          </a:xfrm>
        </p:spPr>
        <p:txBody>
          <a:bodyPr/>
          <a:lstStyle>
            <a:lvl1pPr marL="0" indent="0">
              <a:lnSpc>
                <a:spcPts val="1500"/>
              </a:lnSpc>
              <a:spcAft>
                <a:spcPts val="300"/>
              </a:spcAft>
              <a:buNone/>
              <a:defRPr sz="1200">
                <a:solidFill>
                  <a:schemeClr val="tx2"/>
                </a:solidFill>
                <a:latin typeface="Arial" panose="020B0604020202020204" pitchFamily="34" charset="0"/>
                <a:cs typeface="Arial" panose="020B0604020202020204" pitchFamily="34" charset="0"/>
              </a:defRPr>
            </a:lvl1pPr>
            <a:lvl2pPr marL="2381" indent="0">
              <a:lnSpc>
                <a:spcPct val="100000"/>
              </a:lnSpc>
              <a:spcAft>
                <a:spcPts val="0"/>
              </a:spcAft>
              <a:buNone/>
              <a:defRPr>
                <a:latin typeface="Arial" panose="020B0604020202020204" pitchFamily="34" charset="0"/>
                <a:cs typeface="Arial" panose="020B0604020202020204" pitchFamily="34" charset="0"/>
              </a:defRPr>
            </a:lvl2pPr>
            <a:lvl3pPr marL="65467" indent="0">
              <a:buNone/>
              <a:defRPr/>
            </a:lvl3pPr>
            <a:lvl4pPr marL="65467" indent="0">
              <a:buNone/>
              <a:defRPr/>
            </a:lvl4pPr>
            <a:lvl5pPr marL="65467" indent="0">
              <a:buNone/>
              <a:defRPr/>
            </a:lvl5pPr>
          </a:lstStyle>
          <a:p>
            <a:pPr lvl="0"/>
            <a:r>
              <a:rPr lang="en-US" smtClean="0"/>
              <a:t>Click to edit Master text styles</a:t>
            </a:r>
          </a:p>
          <a:p>
            <a:pPr lvl="1"/>
            <a:r>
              <a:rPr lang="en-US" smtClean="0"/>
              <a:t>Second level</a:t>
            </a:r>
          </a:p>
        </p:txBody>
      </p:sp>
      <p:sp>
        <p:nvSpPr>
          <p:cNvPr id="17" name="Text Placeholder 16"/>
          <p:cNvSpPr>
            <a:spLocks noGrp="1"/>
          </p:cNvSpPr>
          <p:nvPr>
            <p:ph type="body" sz="quarter" idx="16"/>
          </p:nvPr>
        </p:nvSpPr>
        <p:spPr>
          <a:xfrm>
            <a:off x="3899472" y="1113235"/>
            <a:ext cx="4236332" cy="910828"/>
          </a:xfrm>
        </p:spPr>
        <p:txBody>
          <a:bodyPr/>
          <a:lstStyle>
            <a:lvl1pPr marL="0" indent="0">
              <a:lnSpc>
                <a:spcPts val="1500"/>
              </a:lnSpc>
              <a:spcAft>
                <a:spcPts val="150"/>
              </a:spcAft>
              <a:buNone/>
              <a:defRPr sz="1200">
                <a:solidFill>
                  <a:schemeClr val="tx2"/>
                </a:solidFill>
                <a:latin typeface="Arial" panose="020B0604020202020204" pitchFamily="34" charset="0"/>
                <a:cs typeface="Arial" panose="020B0604020202020204" pitchFamily="34" charset="0"/>
              </a:defRPr>
            </a:lvl1pPr>
            <a:lvl2pPr marL="2381" indent="0">
              <a:lnSpc>
                <a:spcPct val="100000"/>
              </a:lnSpc>
              <a:spcAft>
                <a:spcPts val="0"/>
              </a:spcAft>
              <a:buNone/>
              <a:defRPr>
                <a:latin typeface="Arial" panose="020B0604020202020204" pitchFamily="34" charset="0"/>
                <a:cs typeface="Arial" panose="020B0604020202020204" pitchFamily="34" charset="0"/>
              </a:defRPr>
            </a:lvl2pPr>
            <a:lvl3pPr marL="65467" indent="0">
              <a:buNone/>
              <a:defRPr/>
            </a:lvl3pPr>
            <a:lvl4pPr marL="65467" indent="0">
              <a:buNone/>
              <a:defRPr/>
            </a:lvl4pPr>
            <a:lvl5pPr marL="65467" indent="0">
              <a:buNone/>
              <a:defRPr/>
            </a:lvl5pPr>
          </a:lstStyle>
          <a:p>
            <a:pPr lvl="0"/>
            <a:r>
              <a:rPr lang="en-US" smtClean="0"/>
              <a:t>Click to edit Master text styles</a:t>
            </a:r>
          </a:p>
          <a:p>
            <a:pPr lvl="1"/>
            <a:r>
              <a:rPr lang="en-US" smtClean="0"/>
              <a:t>Second level</a:t>
            </a:r>
          </a:p>
        </p:txBody>
      </p:sp>
      <p:sp>
        <p:nvSpPr>
          <p:cNvPr id="5" name="Title 4"/>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6" name="Slide Number Placeholder 5"/>
          <p:cNvSpPr>
            <a:spLocks noGrp="1"/>
          </p:cNvSpPr>
          <p:nvPr>
            <p:ph type="sldNum" sz="quarter" idx="17"/>
          </p:nvPr>
        </p:nvSpPr>
        <p:spPr/>
        <p:txBody>
          <a:bodyPr/>
          <a:lstStyle>
            <a:lvl1pPr>
              <a:defRPr/>
            </a:lvl1pPr>
          </a:lstStyle>
          <a:p>
            <a:pPr>
              <a:defRPr/>
            </a:pPr>
            <a:fld id="{91CFBFD3-0C3B-9F4D-B7AC-B46B03E0A074}" type="slidenum">
              <a:rPr lang="en-GB" altLang="en-US"/>
              <a:pPr>
                <a:defRPr/>
              </a:pPr>
              <a:t>‹#›</a:t>
            </a:fld>
            <a:endParaRPr lang="en-GB" altLang="en-US"/>
          </a:p>
        </p:txBody>
      </p:sp>
      <p:sp>
        <p:nvSpPr>
          <p:cNvPr id="7" name="Footer Placeholder 3"/>
          <p:cNvSpPr>
            <a:spLocks noGrp="1"/>
          </p:cNvSpPr>
          <p:nvPr>
            <p:ph type="ftr" sz="quarter" idx="18"/>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108585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footer">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lvl1pPr>
              <a:defRPr/>
            </a:lvl1pPr>
          </a:lstStyle>
          <a:p>
            <a:pPr>
              <a:defRPr/>
            </a:pPr>
            <a:fld id="{49D4792F-9F88-E441-8670-45538E962BD8}" type="slidenum">
              <a:rPr lang="en-GB" altLang="en-US"/>
              <a:pPr>
                <a:defRPr/>
              </a:pPr>
              <a:t>‹#›</a:t>
            </a:fld>
            <a:endParaRPr lang="en-GB" altLang="en-US"/>
          </a:p>
        </p:txBody>
      </p:sp>
      <p:sp>
        <p:nvSpPr>
          <p:cNvPr id="5" name="Footer Placeholder 3"/>
          <p:cNvSpPr>
            <a:spLocks noGrp="1"/>
          </p:cNvSpPr>
          <p:nvPr>
            <p:ph type="ftr" sz="quarter" idx="11"/>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33959314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Footer and Subhead">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320400" y="1097291"/>
            <a:ext cx="7360810" cy="259556"/>
          </a:xfrm>
          <a:prstGeom prst="rect">
            <a:avLst/>
          </a:prstGeom>
        </p:spPr>
        <p:txBody>
          <a:bodyPr/>
          <a:lstStyle>
            <a:lvl1pPr marL="0" indent="0">
              <a:lnSpc>
                <a:spcPts val="1500"/>
              </a:lnSpc>
              <a:spcAft>
                <a:spcPts val="0"/>
              </a:spcAft>
              <a:buNone/>
              <a:defRPr sz="120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4" name="Slide Number Placeholder 2"/>
          <p:cNvSpPr>
            <a:spLocks noGrp="1"/>
          </p:cNvSpPr>
          <p:nvPr>
            <p:ph type="sldNum" sz="quarter" idx="12"/>
          </p:nvPr>
        </p:nvSpPr>
        <p:spPr/>
        <p:txBody>
          <a:bodyPr/>
          <a:lstStyle>
            <a:lvl1pPr>
              <a:defRPr/>
            </a:lvl1pPr>
          </a:lstStyle>
          <a:p>
            <a:pPr>
              <a:defRPr/>
            </a:pPr>
            <a:fld id="{5719CE6F-F73F-9F42-9A7D-4E225AF3FEAB}" type="slidenum">
              <a:rPr lang="en-GB" altLang="en-US"/>
              <a:pPr>
                <a:defRPr/>
              </a:pPr>
              <a:t>‹#›</a:t>
            </a:fld>
            <a:endParaRPr lang="en-GB" altLang="en-US"/>
          </a:p>
        </p:txBody>
      </p:sp>
      <p:sp>
        <p:nvSpPr>
          <p:cNvPr id="5" name="Footer Placeholder 3"/>
          <p:cNvSpPr>
            <a:spLocks noGrp="1"/>
          </p:cNvSpPr>
          <p:nvPr>
            <p:ph type="ftr" sz="quarter" idx="13"/>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20168308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files &amp; Bio Layout">
    <p:spTree>
      <p:nvGrpSpPr>
        <p:cNvPr id="1" name=""/>
        <p:cNvGrpSpPr/>
        <p:nvPr/>
      </p:nvGrpSpPr>
      <p:grpSpPr>
        <a:xfrm>
          <a:off x="0" y="0"/>
          <a:ext cx="0" cy="0"/>
          <a:chOff x="0" y="0"/>
          <a:chExt cx="0" cy="0"/>
        </a:xfrm>
      </p:grpSpPr>
      <p:sp>
        <p:nvSpPr>
          <p:cNvPr id="17" name="Text Placeholder 16"/>
          <p:cNvSpPr>
            <a:spLocks noGrp="1"/>
          </p:cNvSpPr>
          <p:nvPr>
            <p:ph type="body" sz="quarter" idx="24"/>
          </p:nvPr>
        </p:nvSpPr>
        <p:spPr>
          <a:xfrm>
            <a:off x="320400" y="2995732"/>
            <a:ext cx="1548000" cy="350999"/>
          </a:xfrm>
        </p:spPr>
        <p:txBody>
          <a:bodyPr/>
          <a:lstStyle>
            <a:lvl1pPr marL="0" indent="0">
              <a:lnSpc>
                <a:spcPts val="15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smtClean="0"/>
              <a:t>Click to edit Master text styles</a:t>
            </a:r>
          </a:p>
        </p:txBody>
      </p:sp>
      <p:sp>
        <p:nvSpPr>
          <p:cNvPr id="18" name="Text Placeholder 16"/>
          <p:cNvSpPr>
            <a:spLocks noGrp="1"/>
          </p:cNvSpPr>
          <p:nvPr>
            <p:ph type="body" sz="quarter" idx="25"/>
          </p:nvPr>
        </p:nvSpPr>
        <p:spPr>
          <a:xfrm>
            <a:off x="2052118" y="2995732"/>
            <a:ext cx="1548000" cy="350999"/>
          </a:xfrm>
        </p:spPr>
        <p:txBody>
          <a:bodyPr/>
          <a:lstStyle>
            <a:lvl1pPr marL="0" indent="0">
              <a:lnSpc>
                <a:spcPts val="15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smtClean="0"/>
              <a:t>Click to edit Master text styles</a:t>
            </a:r>
          </a:p>
        </p:txBody>
      </p:sp>
      <p:sp>
        <p:nvSpPr>
          <p:cNvPr id="19" name="Text Placeholder 16"/>
          <p:cNvSpPr>
            <a:spLocks noGrp="1"/>
          </p:cNvSpPr>
          <p:nvPr>
            <p:ph type="body" sz="quarter" idx="26"/>
          </p:nvPr>
        </p:nvSpPr>
        <p:spPr>
          <a:xfrm>
            <a:off x="3747958" y="2995732"/>
            <a:ext cx="1548000" cy="350999"/>
          </a:xfrm>
        </p:spPr>
        <p:txBody>
          <a:bodyPr/>
          <a:lstStyle>
            <a:lvl1pPr marL="0" indent="0">
              <a:lnSpc>
                <a:spcPts val="15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smtClean="0"/>
              <a:t>Click to edit Master text styles</a:t>
            </a:r>
          </a:p>
        </p:txBody>
      </p:sp>
      <p:sp>
        <p:nvSpPr>
          <p:cNvPr id="20" name="Text Placeholder 16"/>
          <p:cNvSpPr>
            <a:spLocks noGrp="1"/>
          </p:cNvSpPr>
          <p:nvPr>
            <p:ph type="body" sz="quarter" idx="27"/>
          </p:nvPr>
        </p:nvSpPr>
        <p:spPr>
          <a:xfrm>
            <a:off x="5475998" y="2995732"/>
            <a:ext cx="1548000" cy="350999"/>
          </a:xfrm>
        </p:spPr>
        <p:txBody>
          <a:bodyPr/>
          <a:lstStyle>
            <a:lvl1pPr marL="0" indent="0">
              <a:lnSpc>
                <a:spcPts val="15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smtClean="0"/>
              <a:t>Click to edit Master text styles</a:t>
            </a:r>
          </a:p>
        </p:txBody>
      </p:sp>
      <p:sp>
        <p:nvSpPr>
          <p:cNvPr id="21" name="Text Placeholder 16"/>
          <p:cNvSpPr>
            <a:spLocks noGrp="1"/>
          </p:cNvSpPr>
          <p:nvPr>
            <p:ph type="body" sz="quarter" idx="28"/>
          </p:nvPr>
        </p:nvSpPr>
        <p:spPr>
          <a:xfrm>
            <a:off x="7204037" y="2995732"/>
            <a:ext cx="1548000" cy="350999"/>
          </a:xfrm>
        </p:spPr>
        <p:txBody>
          <a:bodyPr/>
          <a:lstStyle>
            <a:lvl1pPr marL="0" indent="0">
              <a:lnSpc>
                <a:spcPts val="1500"/>
              </a:lnSpc>
              <a:spcAft>
                <a:spcPts val="0"/>
              </a:spcAft>
              <a:buNone/>
              <a:defRPr lang="en-US" sz="1200" kern="1200" dirty="0">
                <a:solidFill>
                  <a:schemeClr val="tx2"/>
                </a:solidFill>
                <a:latin typeface="Arial" panose="020B0604020202020204" pitchFamily="34" charset="0"/>
                <a:ea typeface="+mn-ea"/>
                <a:cs typeface="Arial" pitchFamily="34" charset="0"/>
              </a:defRPr>
            </a:lvl1pPr>
          </a:lstStyle>
          <a:p>
            <a:pPr lvl="0"/>
            <a:r>
              <a:rPr lang="en-US" smtClean="0"/>
              <a:t>Click to edit Master text styles</a:t>
            </a:r>
          </a:p>
        </p:txBody>
      </p:sp>
      <p:sp>
        <p:nvSpPr>
          <p:cNvPr id="23" name="Picture Placeholder 22"/>
          <p:cNvSpPr>
            <a:spLocks noGrp="1"/>
          </p:cNvSpPr>
          <p:nvPr>
            <p:ph type="pic" sz="quarter" idx="29"/>
          </p:nvPr>
        </p:nvSpPr>
        <p:spPr>
          <a:xfrm>
            <a:off x="39522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US" noProof="0" dirty="0"/>
          </a:p>
        </p:txBody>
      </p:sp>
      <p:sp>
        <p:nvSpPr>
          <p:cNvPr id="24" name="Picture Placeholder 22"/>
          <p:cNvSpPr>
            <a:spLocks noGrp="1"/>
          </p:cNvSpPr>
          <p:nvPr>
            <p:ph type="pic" sz="quarter" idx="30"/>
          </p:nvPr>
        </p:nvSpPr>
        <p:spPr>
          <a:xfrm>
            <a:off x="210610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US" noProof="0" dirty="0"/>
          </a:p>
        </p:txBody>
      </p:sp>
      <p:sp>
        <p:nvSpPr>
          <p:cNvPr id="25" name="Picture Placeholder 22"/>
          <p:cNvSpPr>
            <a:spLocks noGrp="1"/>
          </p:cNvSpPr>
          <p:nvPr>
            <p:ph type="pic" sz="quarter" idx="31"/>
          </p:nvPr>
        </p:nvSpPr>
        <p:spPr>
          <a:xfrm>
            <a:off x="381698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US" noProof="0" dirty="0"/>
          </a:p>
        </p:txBody>
      </p:sp>
      <p:sp>
        <p:nvSpPr>
          <p:cNvPr id="26" name="Picture Placeholder 22"/>
          <p:cNvSpPr>
            <a:spLocks noGrp="1"/>
          </p:cNvSpPr>
          <p:nvPr>
            <p:ph type="pic" sz="quarter" idx="32"/>
          </p:nvPr>
        </p:nvSpPr>
        <p:spPr>
          <a:xfrm>
            <a:off x="5527861"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US" noProof="0" dirty="0"/>
          </a:p>
        </p:txBody>
      </p:sp>
      <p:sp>
        <p:nvSpPr>
          <p:cNvPr id="27" name="Picture Placeholder 22"/>
          <p:cNvSpPr>
            <a:spLocks noGrp="1"/>
          </p:cNvSpPr>
          <p:nvPr>
            <p:ph type="pic" sz="quarter" idx="33"/>
          </p:nvPr>
        </p:nvSpPr>
        <p:spPr>
          <a:xfrm>
            <a:off x="7263900" y="1239474"/>
            <a:ext cx="1504390" cy="1522602"/>
          </a:xfrm>
          <a:prstGeom prst="ellipse">
            <a:avLst/>
          </a:prstGeom>
          <a:ln w="155575">
            <a:solidFill>
              <a:schemeClr val="tx1"/>
            </a:solidFill>
          </a:ln>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en-US" noProof="0" smtClean="0"/>
              <a:t>Click icon to add picture</a:t>
            </a:r>
            <a:endParaRPr lang="en-US" noProof="0" dirty="0"/>
          </a:p>
        </p:txBody>
      </p:sp>
      <p:sp>
        <p:nvSpPr>
          <p:cNvPr id="29" name="Text Placeholder 28"/>
          <p:cNvSpPr>
            <a:spLocks noGrp="1"/>
          </p:cNvSpPr>
          <p:nvPr>
            <p:ph type="body" sz="quarter" idx="34"/>
          </p:nvPr>
        </p:nvSpPr>
        <p:spPr>
          <a:xfrm>
            <a:off x="326443" y="3245008"/>
            <a:ext cx="1548000" cy="1279919"/>
          </a:xfrm>
        </p:spPr>
        <p:txBody>
          <a:bodyPr/>
          <a:lstStyle>
            <a:lvl1pPr marL="0" indent="0">
              <a:lnSpc>
                <a:spcPts val="1500"/>
              </a:lnSpc>
              <a:spcAft>
                <a:spcPts val="450"/>
              </a:spcAft>
              <a:buNone/>
              <a:defRPr lang="en-GB" sz="12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smtClean="0"/>
              <a:t>Click to edit Master text styles</a:t>
            </a:r>
          </a:p>
        </p:txBody>
      </p:sp>
      <p:sp>
        <p:nvSpPr>
          <p:cNvPr id="30" name="Text Placeholder 28"/>
          <p:cNvSpPr>
            <a:spLocks noGrp="1"/>
          </p:cNvSpPr>
          <p:nvPr>
            <p:ph type="body" sz="quarter" idx="35"/>
          </p:nvPr>
        </p:nvSpPr>
        <p:spPr>
          <a:xfrm>
            <a:off x="2053085" y="3245008"/>
            <a:ext cx="1548000" cy="1279919"/>
          </a:xfrm>
        </p:spPr>
        <p:txBody>
          <a:bodyPr/>
          <a:lstStyle>
            <a:lvl1pPr marL="0" indent="0">
              <a:lnSpc>
                <a:spcPts val="1500"/>
              </a:lnSpc>
              <a:spcAft>
                <a:spcPts val="450"/>
              </a:spcAft>
              <a:buNone/>
              <a:defRPr lang="en-GB" sz="12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smtClean="0"/>
              <a:t>Click to edit Master text styles</a:t>
            </a:r>
          </a:p>
        </p:txBody>
      </p:sp>
      <p:sp>
        <p:nvSpPr>
          <p:cNvPr id="31" name="Text Placeholder 28"/>
          <p:cNvSpPr>
            <a:spLocks noGrp="1"/>
          </p:cNvSpPr>
          <p:nvPr>
            <p:ph type="body" sz="quarter" idx="36"/>
          </p:nvPr>
        </p:nvSpPr>
        <p:spPr>
          <a:xfrm>
            <a:off x="3753093" y="3245008"/>
            <a:ext cx="1548000" cy="1279919"/>
          </a:xfrm>
        </p:spPr>
        <p:txBody>
          <a:bodyPr/>
          <a:lstStyle>
            <a:lvl1pPr marL="0" indent="0">
              <a:lnSpc>
                <a:spcPts val="1500"/>
              </a:lnSpc>
              <a:spcAft>
                <a:spcPts val="450"/>
              </a:spcAft>
              <a:buNone/>
              <a:defRPr lang="en-GB" sz="12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smtClean="0"/>
              <a:t>Click to edit Master text styles</a:t>
            </a:r>
          </a:p>
        </p:txBody>
      </p:sp>
      <p:sp>
        <p:nvSpPr>
          <p:cNvPr id="32" name="Text Placeholder 28"/>
          <p:cNvSpPr>
            <a:spLocks noGrp="1"/>
          </p:cNvSpPr>
          <p:nvPr>
            <p:ph type="body" sz="quarter" idx="37"/>
          </p:nvPr>
        </p:nvSpPr>
        <p:spPr>
          <a:xfrm>
            <a:off x="5479039" y="3245008"/>
            <a:ext cx="1548000" cy="1279919"/>
          </a:xfrm>
        </p:spPr>
        <p:txBody>
          <a:bodyPr/>
          <a:lstStyle>
            <a:lvl1pPr marL="0" indent="0">
              <a:lnSpc>
                <a:spcPts val="1500"/>
              </a:lnSpc>
              <a:spcAft>
                <a:spcPts val="450"/>
              </a:spcAft>
              <a:buNone/>
              <a:defRPr lang="en-GB" sz="12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smtClean="0"/>
              <a:t>Click to edit Master text styles</a:t>
            </a:r>
          </a:p>
        </p:txBody>
      </p:sp>
      <p:sp>
        <p:nvSpPr>
          <p:cNvPr id="33" name="Text Placeholder 28"/>
          <p:cNvSpPr>
            <a:spLocks noGrp="1"/>
          </p:cNvSpPr>
          <p:nvPr>
            <p:ph type="body" sz="quarter" idx="38"/>
          </p:nvPr>
        </p:nvSpPr>
        <p:spPr>
          <a:xfrm>
            <a:off x="7198720" y="3245008"/>
            <a:ext cx="1548000" cy="1279919"/>
          </a:xfrm>
        </p:spPr>
        <p:txBody>
          <a:bodyPr/>
          <a:lstStyle>
            <a:lvl1pPr marL="0" indent="0">
              <a:lnSpc>
                <a:spcPts val="1500"/>
              </a:lnSpc>
              <a:spcAft>
                <a:spcPts val="450"/>
              </a:spcAft>
              <a:buNone/>
              <a:defRPr lang="en-GB" sz="1200" kern="1200" dirty="0" smtClean="0">
                <a:solidFill>
                  <a:srgbClr val="54464B"/>
                </a:solidFill>
                <a:latin typeface="Arial" panose="020B0604020202020204" pitchFamily="34" charset="0"/>
                <a:ea typeface="+mn-ea"/>
                <a:cs typeface="Arial" panose="020B0604020202020204" pitchFamily="34" charset="0"/>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smtClean="0"/>
              <a:t>Click to edit Master text styles</a:t>
            </a:r>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22" name="Slide Number Placeholder 4"/>
          <p:cNvSpPr>
            <a:spLocks noGrp="1"/>
          </p:cNvSpPr>
          <p:nvPr>
            <p:ph type="sldNum" sz="quarter" idx="39"/>
          </p:nvPr>
        </p:nvSpPr>
        <p:spPr/>
        <p:txBody>
          <a:bodyPr/>
          <a:lstStyle>
            <a:lvl1pPr>
              <a:defRPr/>
            </a:lvl1pPr>
          </a:lstStyle>
          <a:p>
            <a:pPr>
              <a:defRPr/>
            </a:pPr>
            <a:fld id="{5C00D879-18D8-2046-97D7-CF7404FA6BED}" type="slidenum">
              <a:rPr lang="en-GB" altLang="en-US"/>
              <a:pPr>
                <a:defRPr/>
              </a:pPr>
              <a:t>‹#›</a:t>
            </a:fld>
            <a:endParaRPr lang="en-GB" altLang="en-US"/>
          </a:p>
        </p:txBody>
      </p:sp>
      <p:sp>
        <p:nvSpPr>
          <p:cNvPr id="28" name="Footer Placeholder 3"/>
          <p:cNvSpPr>
            <a:spLocks noGrp="1"/>
          </p:cNvSpPr>
          <p:nvPr>
            <p:ph type="ftr" sz="quarter" idx="40"/>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3991179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400" y="1059627"/>
            <a:ext cx="4481455" cy="3030479"/>
          </a:xfrm>
          <a:prstGeom prst="rect">
            <a:avLst/>
          </a:prstGeom>
        </p:spPr>
        <p:txBody>
          <a:bodyPr/>
          <a:lstStyle>
            <a:lvl1pPr marL="0" indent="0">
              <a:lnSpc>
                <a:spcPts val="1650"/>
              </a:lnSpc>
              <a:spcAft>
                <a:spcPts val="0"/>
              </a:spcAft>
              <a:buNone/>
              <a:defRPr sz="1300">
                <a:solidFill>
                  <a:schemeClr val="tx1"/>
                </a:solidFill>
                <a:latin typeface="Arial" panose="020B0604020202020204" pitchFamily="34" charset="0"/>
                <a:cs typeface="Arial" panose="020B0604020202020204" pitchFamily="34" charset="0"/>
              </a:defRPr>
            </a:lvl1pPr>
            <a:lvl2pPr marL="539210" indent="-336857">
              <a:lnSpc>
                <a:spcPts val="165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876066" indent="-343999">
              <a:lnSpc>
                <a:spcPts val="1650"/>
              </a:lnSpc>
              <a:spcAft>
                <a:spcPts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3pPr>
            <a:lvl4pPr marL="1276010" indent="-335667">
              <a:lnSpc>
                <a:spcPts val="1650"/>
              </a:lnSpc>
              <a:spcAft>
                <a:spcPts val="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1681905" indent="-399943">
              <a:lnSpc>
                <a:spcPts val="1650"/>
              </a:lnSpc>
              <a:spcAft>
                <a:spcPts val="0"/>
              </a:spcAft>
              <a:buFont typeface="Arial" panose="020B0604020202020204" pitchFamily="34" charset="0"/>
              <a:buChar char="•"/>
              <a:tabLst>
                <a:tab pos="1885447" algn="l"/>
              </a:tabLst>
              <a:defRPr sz="8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4"/>
          <p:cNvSpPr>
            <a:spLocks noGrp="1"/>
          </p:cNvSpPr>
          <p:nvPr>
            <p:ph type="body" sz="quarter" idx="13"/>
          </p:nvPr>
        </p:nvSpPr>
        <p:spPr>
          <a:xfrm>
            <a:off x="5327908" y="1072153"/>
            <a:ext cx="3023633" cy="3024188"/>
          </a:xfrm>
          <a:prstGeom prst="rect">
            <a:avLst/>
          </a:prstGeom>
        </p:spPr>
        <p:txBody>
          <a:bodyPr/>
          <a:lstStyle>
            <a:lvl1pPr marL="0" indent="0">
              <a:lnSpc>
                <a:spcPts val="1300"/>
              </a:lnSpc>
              <a:spcAft>
                <a:spcPts val="0"/>
              </a:spcAft>
              <a:buNone/>
              <a:defRPr sz="1000">
                <a:latin typeface="Arial" panose="020B0604020202020204" pitchFamily="34" charset="0"/>
                <a:cs typeface="Arial" panose="020B0604020202020204" pitchFamily="34" charset="0"/>
              </a:defRPr>
            </a:lvl1pPr>
            <a:lvl2pPr marL="1191" indent="0">
              <a:lnSpc>
                <a:spcPts val="1300"/>
              </a:lnSpc>
              <a:spcAft>
                <a:spcPts val="0"/>
              </a:spcAft>
              <a:buNone/>
              <a:defRPr sz="1000" b="1">
                <a:solidFill>
                  <a:schemeClr val="tx2"/>
                </a:solidFill>
                <a:latin typeface="Arial" panose="020B0604020202020204" pitchFamily="34" charset="0"/>
                <a:cs typeface="Arial" panose="020B0604020202020204" pitchFamily="34" charset="0"/>
              </a:defRPr>
            </a:lvl2pPr>
            <a:lvl3pPr marL="69038" indent="-69038">
              <a:lnSpc>
                <a:spcPts val="1200"/>
              </a:lnSpc>
              <a:spcBef>
                <a:spcPts val="200"/>
              </a:spcBef>
              <a:spcAft>
                <a:spcPts val="600"/>
              </a:spcAft>
              <a:buFont typeface="Arial" panose="020B0604020202020204" pitchFamily="34" charset="0"/>
              <a:buChar char="•"/>
              <a:defRPr sz="1000">
                <a:latin typeface="Arial" panose="020B0604020202020204" pitchFamily="34" charset="0"/>
                <a:cs typeface="Arial" panose="020B0604020202020204" pitchFamily="34" charset="0"/>
              </a:defRPr>
            </a:lvl3pPr>
            <a:lvl4pPr marL="614199" indent="-214255" algn="l" rtl="0" fontAlgn="base">
              <a:lnSpc>
                <a:spcPts val="1200"/>
              </a:lnSpc>
              <a:spcBef>
                <a:spcPct val="0"/>
              </a:spcBef>
              <a:spcAft>
                <a:spcPts val="0"/>
              </a:spcAft>
              <a:buFont typeface="Arial" panose="020B0604020202020204" pitchFamily="34" charset="0"/>
              <a:buChar char="•"/>
              <a:defRPr lang="en-US" sz="900" dirty="0" smtClean="0">
                <a:solidFill>
                  <a:schemeClr val="tx1"/>
                </a:solidFill>
                <a:latin typeface="Arial" panose="020B0604020202020204" pitchFamily="34" charset="0"/>
                <a:cs typeface="Arial" panose="020B0604020202020204" pitchFamily="34" charset="0"/>
              </a:defRPr>
            </a:lvl4pPr>
            <a:lvl5pPr marL="757036" indent="-214255" algn="l" rtl="0" fontAlgn="base">
              <a:lnSpc>
                <a:spcPts val="1200"/>
              </a:lnSpc>
              <a:spcBef>
                <a:spcPct val="0"/>
              </a:spcBef>
              <a:spcAft>
                <a:spcPts val="0"/>
              </a:spcAft>
              <a:buFont typeface="Arial" panose="020B0604020202020204" pitchFamily="34" charset="0"/>
              <a:buChar char="•"/>
              <a:defRPr lang="en-GB" sz="900" dirty="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5" name="Slide Number Placeholder 1"/>
          <p:cNvSpPr>
            <a:spLocks noGrp="1"/>
          </p:cNvSpPr>
          <p:nvPr>
            <p:ph type="sldNum" sz="quarter" idx="14"/>
          </p:nvPr>
        </p:nvSpPr>
        <p:spPr/>
        <p:txBody>
          <a:bodyPr/>
          <a:lstStyle>
            <a:lvl1pPr>
              <a:defRPr/>
            </a:lvl1pPr>
          </a:lstStyle>
          <a:p>
            <a:pPr>
              <a:defRPr/>
            </a:pPr>
            <a:fld id="{CEAAEEBD-8D31-0345-A216-E5ED973470FA}" type="slidenum">
              <a:rPr lang="en-GB" altLang="en-US"/>
              <a:pPr>
                <a:defRPr/>
              </a:pPr>
              <a:t>‹#›</a:t>
            </a:fld>
            <a:endParaRPr lang="en-GB" altLang="en-US"/>
          </a:p>
        </p:txBody>
      </p:sp>
      <p:sp>
        <p:nvSpPr>
          <p:cNvPr id="6" name="Footer Placeholder 3"/>
          <p:cNvSpPr>
            <a:spLocks noGrp="1"/>
          </p:cNvSpPr>
          <p:nvPr>
            <p:ph type="ftr" sz="quarter" idx="15"/>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714636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90 second guides">
    <p:spTree>
      <p:nvGrpSpPr>
        <p:cNvPr id="1" name=""/>
        <p:cNvGrpSpPr/>
        <p:nvPr/>
      </p:nvGrpSpPr>
      <p:grpSpPr>
        <a:xfrm>
          <a:off x="0" y="0"/>
          <a:ext cx="0" cy="0"/>
          <a:chOff x="0" y="0"/>
          <a:chExt cx="0" cy="0"/>
        </a:xfrm>
      </p:grpSpPr>
      <p:sp>
        <p:nvSpPr>
          <p:cNvPr id="10" name="Rectangle 9"/>
          <p:cNvSpPr/>
          <p:nvPr userDrawn="1"/>
        </p:nvSpPr>
        <p:spPr>
          <a:xfrm>
            <a:off x="4921250" y="1"/>
            <a:ext cx="422275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endParaRPr lang="en-US"/>
          </a:p>
        </p:txBody>
      </p:sp>
      <p:cxnSp>
        <p:nvCxnSpPr>
          <p:cNvPr id="11" name="Straight Connector 10"/>
          <p:cNvCxnSpPr/>
          <p:nvPr userDrawn="1"/>
        </p:nvCxnSpPr>
        <p:spPr>
          <a:xfrm>
            <a:off x="4921250" y="0"/>
            <a:ext cx="0" cy="51435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p:nvSpPr>
        <p:spPr bwMode="auto">
          <a:xfrm>
            <a:off x="5321300" y="303213"/>
            <a:ext cx="1179513"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900"/>
              </a:lnSpc>
              <a:defRPr/>
            </a:pPr>
            <a:r>
              <a:rPr lang="en-US" altLang="en-US" sz="700" b="1" dirty="0" smtClean="0">
                <a:solidFill>
                  <a:srgbClr val="3C3C3B"/>
                </a:solidFill>
              </a:rPr>
              <a:t>Available as:</a:t>
            </a:r>
            <a:endParaRPr lang="en-US" altLang="en-US" sz="700" b="1" dirty="0">
              <a:solidFill>
                <a:srgbClr val="3C3C3B"/>
              </a:solidFill>
            </a:endParaRPr>
          </a:p>
        </p:txBody>
      </p:sp>
      <p:sp>
        <p:nvSpPr>
          <p:cNvPr id="18" name="Text Placeholder 6"/>
          <p:cNvSpPr>
            <a:spLocks noGrp="1"/>
          </p:cNvSpPr>
          <p:nvPr>
            <p:ph type="body" sz="quarter" idx="31"/>
          </p:nvPr>
        </p:nvSpPr>
        <p:spPr>
          <a:xfrm>
            <a:off x="5321619" y="1068917"/>
            <a:ext cx="3515465" cy="3587240"/>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9"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6"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2" y="320798"/>
            <a:ext cx="5859568" cy="522713"/>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296652" y="1068916"/>
            <a:ext cx="4317681" cy="3505898"/>
          </a:xfrm>
        </p:spPr>
        <p:txBody>
          <a:bodyPr/>
          <a:lstStyle>
            <a:lvl1pPr marL="0" indent="0">
              <a:lnSpc>
                <a:spcPct val="100000"/>
              </a:lnSpc>
              <a:buNone/>
              <a:defRPr sz="1000" b="1">
                <a:solidFill>
                  <a:srgbClr val="3C3C3B"/>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9"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6"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fld id="{403AD8A2-CEA0-4806-8C93-1F35A10574E3}" type="slidenum">
              <a:rPr lang="en-GB" altLang="en-US">
                <a:solidFill>
                  <a:srgbClr val="3C3C3B"/>
                </a:solidFill>
              </a:rPr>
              <a:pPr/>
              <a:t>‹#›</a:t>
            </a:fld>
            <a:endParaRPr lang="en-GB" altLang="en-US">
              <a:solidFill>
                <a:srgbClr val="3C3C3B"/>
              </a:solidFill>
            </a:endParaRPr>
          </a:p>
        </p:txBody>
      </p:sp>
      <p:sp>
        <p:nvSpPr>
          <p:cNvPr id="9" name="Footer Placeholder 4"/>
          <p:cNvSpPr>
            <a:spLocks noGrp="1"/>
          </p:cNvSpPr>
          <p:nvPr>
            <p:ph type="ftr" sz="quarter" idx="33"/>
          </p:nvPr>
        </p:nvSpPr>
        <p:spPr/>
        <p:txBody>
          <a:bodyPr/>
          <a:lstStyle>
            <a:lvl1pPr>
              <a:defRPr>
                <a:latin typeface="Arial" panose="020B0604020202020204" pitchFamily="34" charset="0"/>
                <a:cs typeface="Arial" panose="020B0604020202020204" pitchFamily="34" charset="0"/>
              </a:defRPr>
            </a:lvl1pPr>
          </a:lstStyle>
          <a:p>
            <a:pPr>
              <a:defRPr/>
            </a:pPr>
            <a:r>
              <a:rPr lang="en-GB" smtClean="0">
                <a:solidFill>
                  <a:srgbClr val="3C3C3B"/>
                </a:solidFill>
              </a:rPr>
              <a:t>Presentation to Client Name | © Mind Gym  </a:t>
            </a:r>
            <a:endParaRPr lang="en-GB" dirty="0">
              <a:solidFill>
                <a:srgbClr val="3C3C3B"/>
              </a:solidFill>
            </a:endParaRPr>
          </a:p>
        </p:txBody>
      </p:sp>
    </p:spTree>
    <p:extLst>
      <p:ext uri="{BB962C8B-B14F-4D97-AF65-F5344CB8AC3E}">
        <p14:creationId xmlns:p14="http://schemas.microsoft.com/office/powerpoint/2010/main" val="192601302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0 second guides 2 line header">
    <p:spTree>
      <p:nvGrpSpPr>
        <p:cNvPr id="1" name=""/>
        <p:cNvGrpSpPr/>
        <p:nvPr/>
      </p:nvGrpSpPr>
      <p:grpSpPr>
        <a:xfrm>
          <a:off x="0" y="0"/>
          <a:ext cx="0" cy="0"/>
          <a:chOff x="0" y="0"/>
          <a:chExt cx="0" cy="0"/>
        </a:xfrm>
      </p:grpSpPr>
      <p:sp>
        <p:nvSpPr>
          <p:cNvPr id="10" name="Rectangle 9"/>
          <p:cNvSpPr/>
          <p:nvPr userDrawn="1"/>
        </p:nvSpPr>
        <p:spPr>
          <a:xfrm>
            <a:off x="4921250" y="1"/>
            <a:ext cx="422275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endParaRPr lang="en-US"/>
          </a:p>
        </p:txBody>
      </p:sp>
      <p:cxnSp>
        <p:nvCxnSpPr>
          <p:cNvPr id="11" name="Straight Connector 10"/>
          <p:cNvCxnSpPr/>
          <p:nvPr userDrawn="1"/>
        </p:nvCxnSpPr>
        <p:spPr>
          <a:xfrm>
            <a:off x="4921250" y="0"/>
            <a:ext cx="0" cy="51435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p:nvSpPr>
        <p:spPr bwMode="auto">
          <a:xfrm>
            <a:off x="5321300" y="303213"/>
            <a:ext cx="1179513"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900"/>
              </a:lnSpc>
              <a:defRPr/>
            </a:pPr>
            <a:r>
              <a:rPr lang="en-US" altLang="en-US" sz="700" b="1" dirty="0" smtClean="0">
                <a:solidFill>
                  <a:srgbClr val="3C3C3B"/>
                </a:solidFill>
              </a:rPr>
              <a:t>Available as:</a:t>
            </a:r>
            <a:endParaRPr lang="en-US" altLang="en-US" sz="700" b="1" dirty="0">
              <a:solidFill>
                <a:srgbClr val="3C3C3B"/>
              </a:solidFill>
            </a:endParaRPr>
          </a:p>
        </p:txBody>
      </p:sp>
      <p:sp>
        <p:nvSpPr>
          <p:cNvPr id="18" name="Text Placeholder 6"/>
          <p:cNvSpPr>
            <a:spLocks noGrp="1"/>
          </p:cNvSpPr>
          <p:nvPr>
            <p:ph type="body" sz="quarter" idx="31"/>
          </p:nvPr>
        </p:nvSpPr>
        <p:spPr>
          <a:xfrm>
            <a:off x="5321619" y="1375831"/>
            <a:ext cx="3515465" cy="3238502"/>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9"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6"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3" y="320798"/>
            <a:ext cx="4444682" cy="949202"/>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296652" y="1375831"/>
            <a:ext cx="4317681" cy="3238502"/>
          </a:xfrm>
        </p:spPr>
        <p:txBody>
          <a:bodyPr/>
          <a:lstStyle>
            <a:lvl1pPr marL="0" indent="0">
              <a:lnSpc>
                <a:spcPct val="100000"/>
              </a:lnSpc>
              <a:buNone/>
              <a:defRPr sz="1000" b="1">
                <a:solidFill>
                  <a:srgbClr val="3C3C3B"/>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9"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6" indent="-71999">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fld id="{403AD8A2-CEA0-4806-8C93-1F35A10574E3}" type="slidenum">
              <a:rPr lang="en-GB" altLang="en-US">
                <a:solidFill>
                  <a:srgbClr val="3C3C3B"/>
                </a:solidFill>
              </a:rPr>
              <a:pPr/>
              <a:t>‹#›</a:t>
            </a:fld>
            <a:endParaRPr lang="en-GB" altLang="en-US">
              <a:solidFill>
                <a:srgbClr val="3C3C3B"/>
              </a:solidFill>
            </a:endParaRPr>
          </a:p>
        </p:txBody>
      </p:sp>
      <p:sp>
        <p:nvSpPr>
          <p:cNvPr id="9" name="Footer Placeholder 4"/>
          <p:cNvSpPr>
            <a:spLocks noGrp="1"/>
          </p:cNvSpPr>
          <p:nvPr>
            <p:ph type="ftr" sz="quarter" idx="33"/>
          </p:nvPr>
        </p:nvSpPr>
        <p:spPr/>
        <p:txBody>
          <a:bodyPr/>
          <a:lstStyle>
            <a:lvl1pPr>
              <a:defRPr>
                <a:latin typeface="Arial" panose="020B0604020202020204" pitchFamily="34" charset="0"/>
                <a:cs typeface="Arial" panose="020B0604020202020204" pitchFamily="34" charset="0"/>
              </a:defRPr>
            </a:lvl1pPr>
          </a:lstStyle>
          <a:p>
            <a:pPr>
              <a:defRPr/>
            </a:pPr>
            <a:r>
              <a:rPr lang="en-GB" smtClean="0">
                <a:solidFill>
                  <a:srgbClr val="3C3C3B"/>
                </a:solidFill>
              </a:rPr>
              <a:t>Presentation to Client Name | © Mind Gym  </a:t>
            </a:r>
            <a:endParaRPr lang="en-GB" dirty="0">
              <a:solidFill>
                <a:srgbClr val="3C3C3B"/>
              </a:solidFill>
            </a:endParaRPr>
          </a:p>
        </p:txBody>
      </p:sp>
    </p:spTree>
    <p:extLst>
      <p:ext uri="{BB962C8B-B14F-4D97-AF65-F5344CB8AC3E}">
        <p14:creationId xmlns:p14="http://schemas.microsoft.com/office/powerpoint/2010/main" val="4231105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90 second guides">
    <p:spTree>
      <p:nvGrpSpPr>
        <p:cNvPr id="1" name=""/>
        <p:cNvGrpSpPr/>
        <p:nvPr/>
      </p:nvGrpSpPr>
      <p:grpSpPr>
        <a:xfrm>
          <a:off x="0" y="0"/>
          <a:ext cx="0" cy="0"/>
          <a:chOff x="0" y="0"/>
          <a:chExt cx="0" cy="0"/>
        </a:xfrm>
      </p:grpSpPr>
      <p:sp>
        <p:nvSpPr>
          <p:cNvPr id="5" name="AutoShape 75"/>
          <p:cNvSpPr>
            <a:spLocks noChangeArrowheads="1"/>
          </p:cNvSpPr>
          <p:nvPr/>
        </p:nvSpPr>
        <p:spPr bwMode="auto">
          <a:xfrm>
            <a:off x="320675" y="798513"/>
            <a:ext cx="4821238" cy="3898900"/>
          </a:xfrm>
          <a:prstGeom prst="roundRect">
            <a:avLst>
              <a:gd name="adj" fmla="val 2500"/>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62" tIns="34281" rIns="68562" bIns="34281"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endParaRPr lang="en-GB" altLang="en-US" sz="1800" smtClean="0">
              <a:ea typeface="+mn-ea"/>
            </a:endParaRPr>
          </a:p>
        </p:txBody>
      </p:sp>
      <p:sp>
        <p:nvSpPr>
          <p:cNvPr id="18" name="Text Placeholder 6"/>
          <p:cNvSpPr>
            <a:spLocks noGrp="1"/>
          </p:cNvSpPr>
          <p:nvPr>
            <p:ph type="body" sz="quarter" idx="31"/>
          </p:nvPr>
        </p:nvSpPr>
        <p:spPr>
          <a:xfrm>
            <a:off x="5321619" y="1072800"/>
            <a:ext cx="2663724" cy="3587240"/>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2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4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2" y="320797"/>
            <a:ext cx="5859568" cy="522713"/>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428400" y="897731"/>
            <a:ext cx="4143600" cy="3677083"/>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2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4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pPr>
              <a:defRPr/>
            </a:pPr>
            <a:fld id="{10B07097-B55E-5741-A5C1-E678F9E772F1}" type="slidenum">
              <a:rPr lang="en-GB" altLang="en-US"/>
              <a:pPr>
                <a:defRPr/>
              </a:pPr>
              <a:t>‹#›</a:t>
            </a:fld>
            <a:endParaRPr lang="en-GB" altLang="en-US"/>
          </a:p>
        </p:txBody>
      </p:sp>
      <p:sp>
        <p:nvSpPr>
          <p:cNvPr id="9" name="Footer Placeholder 3"/>
          <p:cNvSpPr>
            <a:spLocks noGrp="1"/>
          </p:cNvSpPr>
          <p:nvPr>
            <p:ph type="ftr" sz="quarter" idx="33"/>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3854312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lvl1pPr>
              <a:defRPr/>
            </a:lvl1pPr>
          </a:lstStyle>
          <a:p>
            <a:pPr>
              <a:defRPr/>
            </a:pPr>
            <a:fld id="{3F6D125C-3E40-7C4F-B79D-6D6CBE2BE715}" type="slidenum">
              <a:rPr lang="en-GB" altLang="en-US"/>
              <a:pPr>
                <a:defRPr/>
              </a:pPr>
              <a:t>‹#›</a:t>
            </a:fld>
            <a:endParaRPr lang="en-GB" altLang="en-US"/>
          </a:p>
        </p:txBody>
      </p:sp>
      <p:sp>
        <p:nvSpPr>
          <p:cNvPr id="7" name="Footer Placeholder 3"/>
          <p:cNvSpPr>
            <a:spLocks noGrp="1"/>
          </p:cNvSpPr>
          <p:nvPr>
            <p:ph type="ftr" sz="quarter" idx="11"/>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43070249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lines of title 90 second guides">
    <p:spTree>
      <p:nvGrpSpPr>
        <p:cNvPr id="1" name=""/>
        <p:cNvGrpSpPr/>
        <p:nvPr/>
      </p:nvGrpSpPr>
      <p:grpSpPr>
        <a:xfrm>
          <a:off x="0" y="0"/>
          <a:ext cx="0" cy="0"/>
          <a:chOff x="0" y="0"/>
          <a:chExt cx="0" cy="0"/>
        </a:xfrm>
      </p:grpSpPr>
      <p:sp>
        <p:nvSpPr>
          <p:cNvPr id="5" name="AutoShape 75"/>
          <p:cNvSpPr>
            <a:spLocks noChangeArrowheads="1"/>
          </p:cNvSpPr>
          <p:nvPr/>
        </p:nvSpPr>
        <p:spPr bwMode="auto">
          <a:xfrm>
            <a:off x="320675" y="1250950"/>
            <a:ext cx="4821238" cy="3446463"/>
          </a:xfrm>
          <a:prstGeom prst="roundRect">
            <a:avLst>
              <a:gd name="adj" fmla="val 2500"/>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62" tIns="34281" rIns="68562" bIns="34281"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endParaRPr lang="en-GB" altLang="en-US" sz="1800" smtClean="0">
              <a:ea typeface="+mn-ea"/>
            </a:endParaRPr>
          </a:p>
        </p:txBody>
      </p:sp>
      <p:sp>
        <p:nvSpPr>
          <p:cNvPr id="6" name="TextBox 5"/>
          <p:cNvSpPr txBox="1">
            <a:spLocks noChangeArrowheads="1"/>
          </p:cNvSpPr>
          <p:nvPr/>
        </p:nvSpPr>
        <p:spPr bwMode="auto">
          <a:xfrm>
            <a:off x="5321300" y="303213"/>
            <a:ext cx="1179513" cy="10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lnSpc>
                <a:spcPts val="900"/>
              </a:lnSpc>
              <a:spcBef>
                <a:spcPts val="0"/>
              </a:spcBef>
              <a:spcAft>
                <a:spcPts val="0"/>
              </a:spcAft>
              <a:defRPr/>
            </a:pPr>
            <a:r>
              <a:rPr lang="en-US" altLang="en-US" sz="700" b="1" dirty="0" smtClean="0">
                <a:ea typeface="+mn-ea"/>
                <a:cs typeface="Arial" panose="020B0604020202020204" pitchFamily="34" charset="0"/>
              </a:rPr>
              <a:t>Available as:</a:t>
            </a:r>
            <a:endParaRPr lang="en-US" altLang="en-US" sz="700" b="1" dirty="0">
              <a:ea typeface="+mn-ea"/>
              <a:cs typeface="Arial" panose="020B0604020202020204" pitchFamily="34" charset="0"/>
            </a:endParaRPr>
          </a:p>
        </p:txBody>
      </p:sp>
      <p:sp>
        <p:nvSpPr>
          <p:cNvPr id="18" name="Text Placeholder 6"/>
          <p:cNvSpPr>
            <a:spLocks noGrp="1"/>
          </p:cNvSpPr>
          <p:nvPr>
            <p:ph type="body" sz="quarter" idx="31"/>
          </p:nvPr>
        </p:nvSpPr>
        <p:spPr>
          <a:xfrm>
            <a:off x="5321619" y="1072800"/>
            <a:ext cx="2663724" cy="3587240"/>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2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4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2" y="320797"/>
            <a:ext cx="4995428" cy="930197"/>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427393" y="1347614"/>
            <a:ext cx="4158839" cy="3274198"/>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2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4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pPr>
              <a:defRPr/>
            </a:pPr>
            <a:fld id="{50BBDC38-92CA-6F49-94A4-E40751EF3C8C}" type="slidenum">
              <a:rPr lang="en-GB" altLang="en-US"/>
              <a:pPr>
                <a:defRPr/>
              </a:pPr>
              <a:t>‹#›</a:t>
            </a:fld>
            <a:endParaRPr lang="en-GB" altLang="en-US"/>
          </a:p>
        </p:txBody>
      </p:sp>
      <p:sp>
        <p:nvSpPr>
          <p:cNvPr id="9" name="Footer Placeholder 3"/>
          <p:cNvSpPr>
            <a:spLocks noGrp="1"/>
          </p:cNvSpPr>
          <p:nvPr>
            <p:ph type="ftr" sz="quarter" idx="33"/>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2616322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lines of title 90 second guides">
    <p:spTree>
      <p:nvGrpSpPr>
        <p:cNvPr id="1" name=""/>
        <p:cNvGrpSpPr/>
        <p:nvPr/>
      </p:nvGrpSpPr>
      <p:grpSpPr>
        <a:xfrm>
          <a:off x="0" y="0"/>
          <a:ext cx="0" cy="0"/>
          <a:chOff x="0" y="0"/>
          <a:chExt cx="0" cy="0"/>
        </a:xfrm>
      </p:grpSpPr>
      <p:sp>
        <p:nvSpPr>
          <p:cNvPr id="5" name="AutoShape 75"/>
          <p:cNvSpPr>
            <a:spLocks noChangeArrowheads="1"/>
          </p:cNvSpPr>
          <p:nvPr/>
        </p:nvSpPr>
        <p:spPr bwMode="auto">
          <a:xfrm>
            <a:off x="320675" y="1717675"/>
            <a:ext cx="4821238" cy="2979738"/>
          </a:xfrm>
          <a:prstGeom prst="roundRect">
            <a:avLst>
              <a:gd name="adj" fmla="val 2500"/>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62" tIns="34281" rIns="68562" bIns="34281"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endParaRPr lang="en-GB" altLang="en-US" sz="1800" smtClean="0">
              <a:ea typeface="+mn-ea"/>
            </a:endParaRPr>
          </a:p>
        </p:txBody>
      </p:sp>
      <p:sp>
        <p:nvSpPr>
          <p:cNvPr id="6" name="TextBox 5"/>
          <p:cNvSpPr txBox="1">
            <a:spLocks noChangeArrowheads="1"/>
          </p:cNvSpPr>
          <p:nvPr/>
        </p:nvSpPr>
        <p:spPr bwMode="auto">
          <a:xfrm>
            <a:off x="5321300" y="303213"/>
            <a:ext cx="1179513" cy="10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lnSpc>
                <a:spcPts val="900"/>
              </a:lnSpc>
              <a:spcBef>
                <a:spcPts val="0"/>
              </a:spcBef>
              <a:spcAft>
                <a:spcPts val="0"/>
              </a:spcAft>
              <a:defRPr/>
            </a:pPr>
            <a:r>
              <a:rPr lang="en-US" altLang="en-US" sz="700" b="1" dirty="0" smtClean="0">
                <a:ea typeface="+mn-ea"/>
                <a:cs typeface="Arial" panose="020B0604020202020204" pitchFamily="34" charset="0"/>
              </a:rPr>
              <a:t>Available as:</a:t>
            </a:r>
            <a:endParaRPr lang="en-US" altLang="en-US" sz="700" b="1" dirty="0">
              <a:ea typeface="+mn-ea"/>
              <a:cs typeface="Arial" panose="020B0604020202020204" pitchFamily="34" charset="0"/>
            </a:endParaRPr>
          </a:p>
        </p:txBody>
      </p:sp>
      <p:sp>
        <p:nvSpPr>
          <p:cNvPr id="18" name="Text Placeholder 6"/>
          <p:cNvSpPr>
            <a:spLocks noGrp="1"/>
          </p:cNvSpPr>
          <p:nvPr>
            <p:ph type="body" sz="quarter" idx="31"/>
          </p:nvPr>
        </p:nvSpPr>
        <p:spPr>
          <a:xfrm>
            <a:off x="5321619" y="1072800"/>
            <a:ext cx="2663724" cy="3587240"/>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2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4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2" y="320797"/>
            <a:ext cx="5859568" cy="1314849"/>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428400" y="1824038"/>
            <a:ext cx="4143600" cy="2796207"/>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2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4000" indent="-72000">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pPr>
              <a:defRPr/>
            </a:pPr>
            <a:fld id="{B809C9E7-591D-9C48-9483-4B5FE9C85003}" type="slidenum">
              <a:rPr lang="en-GB" altLang="en-US"/>
              <a:pPr>
                <a:defRPr/>
              </a:pPr>
              <a:t>‹#›</a:t>
            </a:fld>
            <a:endParaRPr lang="en-GB" altLang="en-US"/>
          </a:p>
        </p:txBody>
      </p:sp>
      <p:sp>
        <p:nvSpPr>
          <p:cNvPr id="9" name="Footer Placeholder 3"/>
          <p:cNvSpPr>
            <a:spLocks noGrp="1"/>
          </p:cNvSpPr>
          <p:nvPr>
            <p:ph type="ftr" sz="quarter" idx="33"/>
          </p:nvPr>
        </p:nvSpPr>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smtClean="0"/>
              <a:t>Presentation to Client Name | © Mind Gym  </a:t>
            </a:r>
            <a:endParaRPr lang="en-GB"/>
          </a:p>
        </p:txBody>
      </p:sp>
    </p:spTree>
    <p:extLst>
      <p:ext uri="{BB962C8B-B14F-4D97-AF65-F5344CB8AC3E}">
        <p14:creationId xmlns:p14="http://schemas.microsoft.com/office/powerpoint/2010/main" val="24982491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F81FDA34-5CA5-3744-BE88-CE6B33EAABF4}" type="slidenum">
              <a:rPr lang="en-GB" altLang="en-US" smtClean="0"/>
              <a:pPr>
                <a:defRPr/>
              </a:pPr>
              <a:t>‹#›</a:t>
            </a:fld>
            <a:endParaRPr lang="en-GB" altLang="en-US"/>
          </a:p>
        </p:txBody>
      </p:sp>
      <p:sp>
        <p:nvSpPr>
          <p:cNvPr id="4" name="Footer Placeholder 3"/>
          <p:cNvSpPr>
            <a:spLocks noGrp="1"/>
          </p:cNvSpPr>
          <p:nvPr>
            <p:ph type="ftr" sz="quarter" idx="11"/>
          </p:nvPr>
        </p:nvSpPr>
        <p:spPr/>
        <p:txBody>
          <a:bodyPr/>
          <a:lstStyle/>
          <a:p>
            <a:pPr>
              <a:defRPr/>
            </a:pPr>
            <a:r>
              <a:rPr lang="en-GB" smtClean="0"/>
              <a:t>Presentation to Client Name | © Mind Gym  </a:t>
            </a:r>
            <a:endParaRPr lang="en-GB"/>
          </a:p>
        </p:txBody>
      </p:sp>
    </p:spTree>
    <p:extLst>
      <p:ext uri="{BB962C8B-B14F-4D97-AF65-F5344CB8AC3E}">
        <p14:creationId xmlns:p14="http://schemas.microsoft.com/office/powerpoint/2010/main" val="2704657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Ref idx="1001">
        <a:schemeClr val="bg1"/>
      </p:bgRef>
    </p:bg>
    <p:spTree>
      <p:nvGrpSpPr>
        <p:cNvPr id="1" name=""/>
        <p:cNvGrpSpPr/>
        <p:nvPr/>
      </p:nvGrpSpPr>
      <p:grpSpPr>
        <a:xfrm>
          <a:off x="0" y="0"/>
          <a:ext cx="0" cy="0"/>
          <a:chOff x="0" y="0"/>
          <a:chExt cx="0" cy="0"/>
        </a:xfrm>
      </p:grpSpPr>
      <p:pic>
        <p:nvPicPr>
          <p:cNvPr id="6" name="Picture 5" descr="Shot_08_0559.tif"/>
          <p:cNvPicPr>
            <a:picLocks noChangeAspect="1"/>
          </p:cNvPicPr>
          <p:nvPr userDrawn="1"/>
        </p:nvPicPr>
        <p:blipFill rotWithShape="1">
          <a:blip r:embed="rId2" cstate="email">
            <a:extLst>
              <a:ext uri="{28A0092B-C50C-407E-A947-70E740481C1C}">
                <a14:useLocalDpi xmlns:a14="http://schemas.microsoft.com/office/drawing/2010/main" val="0"/>
              </a:ext>
            </a:extLst>
          </a:blip>
          <a:srcRect l="28607" t="13332" r="5659" b="31204"/>
          <a:stretch/>
        </p:blipFill>
        <p:spPr>
          <a:xfrm flipH="1">
            <a:off x="-4" y="-1"/>
            <a:ext cx="9144003" cy="5143501"/>
          </a:xfrm>
          <a:prstGeom prst="rect">
            <a:avLst/>
          </a:prstGeom>
        </p:spPr>
      </p:pic>
      <p:sp>
        <p:nvSpPr>
          <p:cNvPr id="3" name="Slide Number Placeholder 2"/>
          <p:cNvSpPr>
            <a:spLocks noGrp="1"/>
          </p:cNvSpPr>
          <p:nvPr>
            <p:ph type="sldNum" sz="quarter" idx="10"/>
          </p:nvPr>
        </p:nvSpPr>
        <p:spPr/>
        <p:txBody>
          <a:bodyPr/>
          <a:lstStyle/>
          <a:p>
            <a:pPr>
              <a:defRPr/>
            </a:pPr>
            <a:fld id="{F81FDA34-5CA5-3744-BE88-CE6B33EAABF4}" type="slidenum">
              <a:rPr lang="en-GB" altLang="en-US" smtClean="0"/>
              <a:pPr>
                <a:defRPr/>
              </a:pPr>
              <a:t>‹#›</a:t>
            </a:fld>
            <a:endParaRPr lang="en-GB" altLang="en-US"/>
          </a:p>
        </p:txBody>
      </p:sp>
      <p:sp>
        <p:nvSpPr>
          <p:cNvPr id="4" name="Footer Placeholder 3"/>
          <p:cNvSpPr>
            <a:spLocks noGrp="1"/>
          </p:cNvSpPr>
          <p:nvPr>
            <p:ph type="ftr" sz="quarter" idx="11"/>
          </p:nvPr>
        </p:nvSpPr>
        <p:spPr/>
        <p:txBody>
          <a:bodyPr/>
          <a:lstStyle/>
          <a:p>
            <a:pPr>
              <a:defRPr/>
            </a:pPr>
            <a:r>
              <a:rPr lang="en-GB" smtClean="0"/>
              <a:t>Presentation to Client Name | © Mind Gym  </a:t>
            </a:r>
            <a:endParaRPr lang="en-GB"/>
          </a:p>
        </p:txBody>
      </p:sp>
      <p:sp>
        <p:nvSpPr>
          <p:cNvPr id="5" name="Text Placeholder 5"/>
          <p:cNvSpPr>
            <a:spLocks noGrp="1"/>
          </p:cNvSpPr>
          <p:nvPr>
            <p:ph type="body" sz="quarter" idx="12"/>
          </p:nvPr>
        </p:nvSpPr>
        <p:spPr>
          <a:xfrm>
            <a:off x="295200" y="320400"/>
            <a:ext cx="4276800" cy="2592388"/>
          </a:xfrm>
          <a:prstGeom prst="rect">
            <a:avLst/>
          </a:prstGeom>
        </p:spPr>
        <p:txBody>
          <a:bodyPr/>
          <a:lstStyle>
            <a:lvl1pPr marL="0" indent="0">
              <a:lnSpc>
                <a:spcPts val="3600"/>
              </a:lnSpc>
              <a:spcBef>
                <a:spcPts val="0"/>
              </a:spcBef>
              <a:spcAft>
                <a:spcPts val="600"/>
              </a:spcAft>
              <a:buFont typeface="Arial" panose="020B0604020202020204" pitchFamily="34" charset="0"/>
              <a:buNone/>
              <a:defRPr sz="3600"/>
            </a:lvl1pPr>
            <a:lvl2pPr marL="0" indent="0">
              <a:lnSpc>
                <a:spcPts val="2000"/>
              </a:lnSpc>
              <a:spcBef>
                <a:spcPts val="600"/>
              </a:spcBef>
              <a:spcAft>
                <a:spcPts val="600"/>
              </a:spcAft>
              <a:buFont typeface="Arial" panose="020B0604020202020204" pitchFamily="34" charset="0"/>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901226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2col">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quarter" idx="10"/>
          </p:nvPr>
        </p:nvSpPr>
        <p:spPr>
          <a:xfrm>
            <a:off x="504826" y="1175148"/>
            <a:ext cx="3940175" cy="32146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1"/>
          </p:nvPr>
        </p:nvSpPr>
        <p:spPr>
          <a:xfrm>
            <a:off x="4697413" y="1175148"/>
            <a:ext cx="3943350" cy="32146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383588" y="4761384"/>
            <a:ext cx="254000" cy="115416"/>
          </a:xfrm>
          <a:prstGeom prst="rect">
            <a:avLst/>
          </a:prstGeom>
        </p:spPr>
        <p:txBody>
          <a:bodyPr vert="horz" lIns="0" tIns="0" rIns="0" bIns="0" rtlCol="0" anchor="b"/>
          <a:lstStyle>
            <a:lvl1pPr algn="r" defTabSz="310325" fontAlgn="auto">
              <a:spcBef>
                <a:spcPts val="0"/>
              </a:spcBef>
              <a:spcAft>
                <a:spcPts val="0"/>
              </a:spcAft>
              <a:defRPr sz="750" b="0" i="0" smtClean="0">
                <a:solidFill>
                  <a:srgbClr val="8BD500"/>
                </a:solidFill>
                <a:latin typeface="+mn-lt"/>
                <a:ea typeface="+mn-ea"/>
                <a:cs typeface="+mn-cs"/>
              </a:defRPr>
            </a:lvl1pPr>
          </a:lstStyle>
          <a:p>
            <a:pPr>
              <a:defRPr/>
            </a:pPr>
            <a:fld id="{0AE91F43-82B6-6249-8E34-CFCC87338A64}" type="slidenum">
              <a:rPr lang="en-US" smtClean="0"/>
              <a:pPr>
                <a:defRPr/>
              </a:pPr>
              <a:t>‹#›</a:t>
            </a:fld>
            <a:endParaRPr lang="en-US" dirty="0"/>
          </a:p>
        </p:txBody>
      </p:sp>
    </p:spTree>
    <p:extLst>
      <p:ext uri="{BB962C8B-B14F-4D97-AF65-F5344CB8AC3E}">
        <p14:creationId xmlns:p14="http://schemas.microsoft.com/office/powerpoint/2010/main" val="2124550752"/>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6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8"/>
          </p:nvPr>
        </p:nvSpPr>
        <p:spPr>
          <a:xfrm>
            <a:off x="504826" y="1175147"/>
            <a:ext cx="2543174" cy="15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9"/>
          </p:nvPr>
        </p:nvSpPr>
        <p:spPr>
          <a:xfrm>
            <a:off x="504825" y="2875135"/>
            <a:ext cx="2543175" cy="15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20"/>
          </p:nvPr>
        </p:nvSpPr>
        <p:spPr>
          <a:xfrm>
            <a:off x="3302000" y="1175147"/>
            <a:ext cx="2541588" cy="15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21"/>
          </p:nvPr>
        </p:nvSpPr>
        <p:spPr>
          <a:xfrm>
            <a:off x="3302000" y="2875135"/>
            <a:ext cx="2541588" cy="15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20"/>
          <p:cNvSpPr>
            <a:spLocks noGrp="1"/>
          </p:cNvSpPr>
          <p:nvPr>
            <p:ph sz="quarter" idx="22"/>
          </p:nvPr>
        </p:nvSpPr>
        <p:spPr>
          <a:xfrm>
            <a:off x="6094414" y="1175147"/>
            <a:ext cx="2542765" cy="15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2"/>
          <p:cNvSpPr>
            <a:spLocks noGrp="1"/>
          </p:cNvSpPr>
          <p:nvPr>
            <p:ph sz="quarter" idx="23"/>
          </p:nvPr>
        </p:nvSpPr>
        <p:spPr>
          <a:xfrm>
            <a:off x="6094414" y="2875135"/>
            <a:ext cx="2542765" cy="1514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24"/>
          </p:nvPr>
        </p:nvSpPr>
        <p:spPr>
          <a:xfrm>
            <a:off x="8567738" y="4727575"/>
            <a:ext cx="255587" cy="107722"/>
          </a:xfrm>
        </p:spPr>
        <p:txBody>
          <a:bodyPr/>
          <a:lstStyle>
            <a:lvl1pPr>
              <a:defRPr/>
            </a:lvl1pPr>
          </a:lstStyle>
          <a:p>
            <a:pPr>
              <a:defRPr/>
            </a:pPr>
            <a:fld id="{6D62728C-41FB-064C-9BCB-E8D39A7EE8B3}" type="slidenum">
              <a:rPr lang="en-US"/>
              <a:pPr>
                <a:defRPr/>
              </a:pPr>
              <a:t>‹#›</a:t>
            </a:fld>
            <a:endParaRPr lang="en-US" dirty="0"/>
          </a:p>
        </p:txBody>
      </p:sp>
    </p:spTree>
    <p:extLst>
      <p:ext uri="{BB962C8B-B14F-4D97-AF65-F5344CB8AC3E}">
        <p14:creationId xmlns:p14="http://schemas.microsoft.com/office/powerpoint/2010/main" val="3757872281"/>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1co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504826" y="1175147"/>
            <a:ext cx="8132353"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1"/>
          </p:nvPr>
        </p:nvSpPr>
        <p:spPr>
          <a:xfrm>
            <a:off x="8567738" y="4727575"/>
            <a:ext cx="255587" cy="150041"/>
          </a:xfrm>
        </p:spPr>
        <p:txBody>
          <a:bodyPr/>
          <a:lstStyle>
            <a:lvl1pPr algn="r">
              <a:defRPr sz="975" b="1" i="0" smtClean="0">
                <a:solidFill>
                  <a:schemeClr val="tx2"/>
                </a:solidFill>
              </a:defRPr>
            </a:lvl1pPr>
          </a:lstStyle>
          <a:p>
            <a:pPr>
              <a:defRPr/>
            </a:pPr>
            <a:fld id="{0EF0F766-8256-FF4C-9565-D326B414ED7E}" type="slidenum">
              <a:rPr lang="en-US"/>
              <a:pPr>
                <a:defRPr/>
              </a:pPr>
              <a:t>‹#›</a:t>
            </a:fld>
            <a:endParaRPr lang="en-US" dirty="0"/>
          </a:p>
        </p:txBody>
      </p:sp>
    </p:spTree>
    <p:extLst>
      <p:ext uri="{BB962C8B-B14F-4D97-AF65-F5344CB8AC3E}">
        <p14:creationId xmlns:p14="http://schemas.microsoft.com/office/powerpoint/2010/main" val="1573790721"/>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0 second guides">
    <p:spTree>
      <p:nvGrpSpPr>
        <p:cNvPr id="1" name=""/>
        <p:cNvGrpSpPr/>
        <p:nvPr/>
      </p:nvGrpSpPr>
      <p:grpSpPr>
        <a:xfrm>
          <a:off x="0" y="0"/>
          <a:ext cx="0" cy="0"/>
          <a:chOff x="0" y="0"/>
          <a:chExt cx="0" cy="0"/>
        </a:xfrm>
      </p:grpSpPr>
      <p:sp>
        <p:nvSpPr>
          <p:cNvPr id="10" name="Rectangle 9"/>
          <p:cNvSpPr/>
          <p:nvPr userDrawn="1"/>
        </p:nvSpPr>
        <p:spPr>
          <a:xfrm>
            <a:off x="4921251" y="1"/>
            <a:ext cx="422275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defTabSz="685783" fontAlgn="auto">
              <a:spcBef>
                <a:spcPts val="0"/>
              </a:spcBef>
              <a:spcAft>
                <a:spcPts val="0"/>
              </a:spcAft>
            </a:pPr>
            <a:endParaRPr lang="en-US" sz="1400">
              <a:solidFill>
                <a:srgbClr val="FFFFFF"/>
              </a:solidFill>
            </a:endParaRPr>
          </a:p>
        </p:txBody>
      </p:sp>
      <p:cxnSp>
        <p:nvCxnSpPr>
          <p:cNvPr id="11" name="Straight Connector 10"/>
          <p:cNvCxnSpPr/>
          <p:nvPr userDrawn="1"/>
        </p:nvCxnSpPr>
        <p:spPr>
          <a:xfrm>
            <a:off x="4921250" y="0"/>
            <a:ext cx="0" cy="51435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p:nvSpPr>
        <p:spPr bwMode="auto">
          <a:xfrm>
            <a:off x="5321300" y="303213"/>
            <a:ext cx="1179513"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85783" fontAlgn="auto">
              <a:lnSpc>
                <a:spcPts val="900"/>
              </a:lnSpc>
              <a:spcBef>
                <a:spcPts val="0"/>
              </a:spcBef>
              <a:spcAft>
                <a:spcPts val="0"/>
              </a:spcAft>
              <a:defRPr/>
            </a:pPr>
            <a:r>
              <a:rPr lang="en-US" altLang="en-US" sz="700" b="1" dirty="0" smtClean="0">
                <a:solidFill>
                  <a:srgbClr val="3C3C3B"/>
                </a:solidFill>
                <a:ea typeface="+mn-ea"/>
                <a:cs typeface="Arial"/>
              </a:rPr>
              <a:t>Available as:</a:t>
            </a:r>
            <a:endParaRPr lang="en-US" altLang="en-US" sz="700" b="1" dirty="0">
              <a:solidFill>
                <a:srgbClr val="3C3C3B"/>
              </a:solidFill>
              <a:ea typeface="+mn-ea"/>
              <a:cs typeface="Arial"/>
            </a:endParaRPr>
          </a:p>
        </p:txBody>
      </p:sp>
      <p:sp>
        <p:nvSpPr>
          <p:cNvPr id="18" name="Text Placeholder 6"/>
          <p:cNvSpPr>
            <a:spLocks noGrp="1"/>
          </p:cNvSpPr>
          <p:nvPr>
            <p:ph type="body" sz="quarter" idx="31"/>
          </p:nvPr>
        </p:nvSpPr>
        <p:spPr>
          <a:xfrm>
            <a:off x="5321620" y="1068917"/>
            <a:ext cx="3515465" cy="3587240"/>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7"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3"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2" y="320799"/>
            <a:ext cx="5859568" cy="522713"/>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296653" y="1068916"/>
            <a:ext cx="4317681" cy="3505898"/>
          </a:xfrm>
        </p:spPr>
        <p:txBody>
          <a:bodyPr/>
          <a:lstStyle>
            <a:lvl1pPr marL="0" indent="0">
              <a:lnSpc>
                <a:spcPct val="100000"/>
              </a:lnSpc>
              <a:buNone/>
              <a:defRPr sz="1000" b="1">
                <a:solidFill>
                  <a:srgbClr val="3C3C3B"/>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7"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3"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fld id="{403AD8A2-CEA0-4806-8C93-1F35A10574E3}" type="slidenum">
              <a:rPr lang="en-GB" altLang="en-US">
                <a:solidFill>
                  <a:srgbClr val="3C3C3B"/>
                </a:solidFill>
              </a:rPr>
              <a:pPr/>
              <a:t>‹#›</a:t>
            </a:fld>
            <a:endParaRPr lang="en-GB" altLang="en-US">
              <a:solidFill>
                <a:srgbClr val="3C3C3B"/>
              </a:solidFill>
            </a:endParaRPr>
          </a:p>
        </p:txBody>
      </p:sp>
      <p:sp>
        <p:nvSpPr>
          <p:cNvPr id="9" name="Footer Placeholder 4"/>
          <p:cNvSpPr>
            <a:spLocks noGrp="1"/>
          </p:cNvSpPr>
          <p:nvPr>
            <p:ph type="ftr" sz="quarter" idx="33"/>
          </p:nvPr>
        </p:nvSpPr>
        <p:spPr/>
        <p:txBody>
          <a:bodyPr/>
          <a:lstStyle>
            <a:lvl1pPr>
              <a:defRPr>
                <a:latin typeface="Arial" panose="020B0604020202020204" pitchFamily="34" charset="0"/>
                <a:cs typeface="Arial" panose="020B0604020202020204" pitchFamily="34" charset="0"/>
              </a:defRPr>
            </a:lvl1pPr>
          </a:lstStyle>
          <a:p>
            <a:pPr>
              <a:defRPr/>
            </a:pPr>
            <a:r>
              <a:rPr lang="en-GB" smtClean="0">
                <a:solidFill>
                  <a:srgbClr val="3C3C3B"/>
                </a:solidFill>
              </a:rPr>
              <a:t>Presentation to Client Name | © Mind Gym  </a:t>
            </a:r>
            <a:endParaRPr lang="en-GB" dirty="0">
              <a:solidFill>
                <a:srgbClr val="3C3C3B"/>
              </a:solidFill>
            </a:endParaRPr>
          </a:p>
        </p:txBody>
      </p:sp>
    </p:spTree>
    <p:extLst>
      <p:ext uri="{BB962C8B-B14F-4D97-AF65-F5344CB8AC3E}">
        <p14:creationId xmlns:p14="http://schemas.microsoft.com/office/powerpoint/2010/main" val="35117687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90 second guides">
    <p:spTree>
      <p:nvGrpSpPr>
        <p:cNvPr id="1" name=""/>
        <p:cNvGrpSpPr/>
        <p:nvPr/>
      </p:nvGrpSpPr>
      <p:grpSpPr>
        <a:xfrm>
          <a:off x="0" y="0"/>
          <a:ext cx="0" cy="0"/>
          <a:chOff x="0" y="0"/>
          <a:chExt cx="0" cy="0"/>
        </a:xfrm>
      </p:grpSpPr>
      <p:sp>
        <p:nvSpPr>
          <p:cNvPr id="10" name="Rectangle 9"/>
          <p:cNvSpPr/>
          <p:nvPr userDrawn="1"/>
        </p:nvSpPr>
        <p:spPr>
          <a:xfrm>
            <a:off x="4921251" y="1"/>
            <a:ext cx="422275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defTabSz="685783" fontAlgn="auto">
              <a:spcBef>
                <a:spcPts val="0"/>
              </a:spcBef>
              <a:spcAft>
                <a:spcPts val="0"/>
              </a:spcAft>
            </a:pPr>
            <a:endParaRPr lang="en-US" sz="1400">
              <a:solidFill>
                <a:srgbClr val="FFFFFF"/>
              </a:solidFill>
            </a:endParaRPr>
          </a:p>
        </p:txBody>
      </p:sp>
      <p:cxnSp>
        <p:nvCxnSpPr>
          <p:cNvPr id="11" name="Straight Connector 10"/>
          <p:cNvCxnSpPr/>
          <p:nvPr userDrawn="1"/>
        </p:nvCxnSpPr>
        <p:spPr>
          <a:xfrm>
            <a:off x="4921250" y="0"/>
            <a:ext cx="0" cy="51435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p:nvSpPr>
        <p:spPr bwMode="auto">
          <a:xfrm>
            <a:off x="5321300" y="303213"/>
            <a:ext cx="1179513"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85783" fontAlgn="auto">
              <a:lnSpc>
                <a:spcPts val="900"/>
              </a:lnSpc>
              <a:spcBef>
                <a:spcPts val="0"/>
              </a:spcBef>
              <a:spcAft>
                <a:spcPts val="0"/>
              </a:spcAft>
              <a:defRPr/>
            </a:pPr>
            <a:r>
              <a:rPr lang="en-US" altLang="en-US" sz="700" b="1" dirty="0" smtClean="0">
                <a:solidFill>
                  <a:srgbClr val="3C3C3B"/>
                </a:solidFill>
                <a:ea typeface="+mn-ea"/>
                <a:cs typeface="Arial"/>
              </a:rPr>
              <a:t>Available as:</a:t>
            </a:r>
            <a:endParaRPr lang="en-US" altLang="en-US" sz="700" b="1" dirty="0">
              <a:solidFill>
                <a:srgbClr val="3C3C3B"/>
              </a:solidFill>
              <a:ea typeface="+mn-ea"/>
              <a:cs typeface="Arial"/>
            </a:endParaRPr>
          </a:p>
        </p:txBody>
      </p:sp>
      <p:sp>
        <p:nvSpPr>
          <p:cNvPr id="18" name="Text Placeholder 6"/>
          <p:cNvSpPr>
            <a:spLocks noGrp="1"/>
          </p:cNvSpPr>
          <p:nvPr>
            <p:ph type="body" sz="quarter" idx="31"/>
          </p:nvPr>
        </p:nvSpPr>
        <p:spPr>
          <a:xfrm>
            <a:off x="5321620" y="1068917"/>
            <a:ext cx="3515465" cy="3587240"/>
          </a:xfrm>
        </p:spPr>
        <p:txBody>
          <a:bodyPr/>
          <a:lstStyle>
            <a:lvl1pPr marL="0" indent="0">
              <a:lnSpc>
                <a:spcPts val="1050"/>
              </a:lnSpc>
              <a:buNone/>
              <a:defRPr sz="1000" b="1">
                <a:solidFill>
                  <a:schemeClr val="tx2"/>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7"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3"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296652" y="320799"/>
            <a:ext cx="5859568" cy="522713"/>
          </a:xfrm>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7" name="Text Placeholder 6"/>
          <p:cNvSpPr>
            <a:spLocks noGrp="1"/>
          </p:cNvSpPr>
          <p:nvPr>
            <p:ph type="body" sz="quarter" idx="29"/>
          </p:nvPr>
        </p:nvSpPr>
        <p:spPr>
          <a:xfrm>
            <a:off x="296653" y="1068916"/>
            <a:ext cx="4317681" cy="3505898"/>
          </a:xfrm>
        </p:spPr>
        <p:txBody>
          <a:bodyPr/>
          <a:lstStyle>
            <a:lvl1pPr marL="0" indent="0">
              <a:lnSpc>
                <a:spcPct val="100000"/>
              </a:lnSpc>
              <a:buNone/>
              <a:defRPr sz="1000" b="1">
                <a:solidFill>
                  <a:srgbClr val="3C3C3B"/>
                </a:solidFill>
                <a:latin typeface="Arial" panose="020B0604020202020204" pitchFamily="34" charset="0"/>
                <a:cs typeface="Arial" panose="020B0604020202020204" pitchFamily="34" charset="0"/>
              </a:defRPr>
            </a:lvl1pPr>
            <a:lvl2pPr marL="0" indent="0">
              <a:lnSpc>
                <a:spcPts val="900"/>
              </a:lnSpc>
              <a:spcAft>
                <a:spcPts val="400"/>
              </a:spcAft>
              <a:buNone/>
              <a:defRPr lang="en-US" sz="700" dirty="0" smtClean="0">
                <a:solidFill>
                  <a:schemeClr val="tx1"/>
                </a:solidFill>
                <a:latin typeface="Arial" panose="020B0604020202020204" pitchFamily="34" charset="0"/>
                <a:ea typeface="+mn-ea"/>
                <a:cs typeface="Arial" panose="020B0604020202020204" pitchFamily="34" charset="0"/>
              </a:defRPr>
            </a:lvl2pPr>
            <a:lvl3pPr marL="71997"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3pPr>
            <a:lvl4pPr marL="143993" indent="-71997">
              <a:lnSpc>
                <a:spcPts val="900"/>
              </a:lnSpc>
              <a:spcAft>
                <a:spcPts val="400"/>
              </a:spcAft>
              <a:defRPr lang="en-US" sz="700" dirty="0" smtClean="0">
                <a:solidFill>
                  <a:schemeClr val="tx1"/>
                </a:solidFill>
                <a:latin typeface="Arial" panose="020B0604020202020204" pitchFamily="34" charset="0"/>
                <a:ea typeface="+mn-ea"/>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
          <p:cNvSpPr>
            <a:spLocks noGrp="1"/>
          </p:cNvSpPr>
          <p:nvPr>
            <p:ph type="sldNum" sz="quarter" idx="32"/>
          </p:nvPr>
        </p:nvSpPr>
        <p:spPr/>
        <p:txBody>
          <a:bodyPr/>
          <a:lstStyle>
            <a:lvl1pPr>
              <a:defRPr/>
            </a:lvl1pPr>
          </a:lstStyle>
          <a:p>
            <a:fld id="{403AD8A2-CEA0-4806-8C93-1F35A10574E3}" type="slidenum">
              <a:rPr lang="en-GB" altLang="en-US">
                <a:solidFill>
                  <a:srgbClr val="3C3C3B"/>
                </a:solidFill>
              </a:rPr>
              <a:pPr/>
              <a:t>‹#›</a:t>
            </a:fld>
            <a:endParaRPr lang="en-GB" altLang="en-US">
              <a:solidFill>
                <a:srgbClr val="3C3C3B"/>
              </a:solidFill>
            </a:endParaRPr>
          </a:p>
        </p:txBody>
      </p:sp>
      <p:sp>
        <p:nvSpPr>
          <p:cNvPr id="9" name="Footer Placeholder 4"/>
          <p:cNvSpPr>
            <a:spLocks noGrp="1"/>
          </p:cNvSpPr>
          <p:nvPr>
            <p:ph type="ftr" sz="quarter" idx="33"/>
          </p:nvPr>
        </p:nvSpPr>
        <p:spPr/>
        <p:txBody>
          <a:bodyPr/>
          <a:lstStyle>
            <a:lvl1pPr>
              <a:defRPr>
                <a:latin typeface="Arial" panose="020B0604020202020204" pitchFamily="34" charset="0"/>
                <a:cs typeface="Arial" panose="020B0604020202020204" pitchFamily="34" charset="0"/>
              </a:defRPr>
            </a:lvl1pPr>
          </a:lstStyle>
          <a:p>
            <a:pPr>
              <a:defRPr/>
            </a:pPr>
            <a:r>
              <a:rPr lang="en-GB" smtClean="0">
                <a:solidFill>
                  <a:srgbClr val="3C3C3B"/>
                </a:solidFill>
              </a:rPr>
              <a:t>Presentation to Client Name | © Mind Gym  </a:t>
            </a:r>
            <a:endParaRPr lang="en-GB" dirty="0">
              <a:solidFill>
                <a:srgbClr val="3C3C3B"/>
              </a:solidFill>
            </a:endParaRPr>
          </a:p>
        </p:txBody>
      </p:sp>
    </p:spTree>
    <p:extLst>
      <p:ext uri="{BB962C8B-B14F-4D97-AF65-F5344CB8AC3E}">
        <p14:creationId xmlns:p14="http://schemas.microsoft.com/office/powerpoint/2010/main" val="7986619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1" descr="Mind Gym logo 2014 RGB_RGB Green Landscape"/>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1264" y="3681249"/>
            <a:ext cx="1780711" cy="9215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0777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a:xfrm>
            <a:off x="295200" y="320400"/>
            <a:ext cx="4276800" cy="2592388"/>
          </a:xfrm>
        </p:spPr>
        <p:txBody>
          <a:bodyPr/>
          <a:lstStyle>
            <a:lvl1pPr marL="0" indent="0">
              <a:lnSpc>
                <a:spcPts val="3600"/>
              </a:lnSpc>
              <a:buNone/>
              <a:defRPr sz="3600">
                <a:latin typeface="+mj-lt"/>
              </a:defRPr>
            </a:lvl1pPr>
            <a:lvl2pPr marL="0" indent="0">
              <a:lnSpc>
                <a:spcPct val="100000"/>
              </a:lnSpc>
              <a:spcBef>
                <a:spcPts val="600"/>
              </a:spcBef>
              <a:buNone/>
              <a:defRPr sz="2000"/>
            </a:lvl2pPr>
          </a:lstStyle>
          <a:p>
            <a:pPr lvl="0"/>
            <a:r>
              <a:rPr lang="en-US" smtClean="0"/>
              <a:t>Click to edit Master text styles</a:t>
            </a:r>
          </a:p>
          <a:p>
            <a:pPr lvl="1"/>
            <a:r>
              <a:rPr lang="en-US" smtClean="0"/>
              <a:t>Second level</a:t>
            </a:r>
          </a:p>
        </p:txBody>
      </p:sp>
      <p:sp>
        <p:nvSpPr>
          <p:cNvPr id="3" name="Slide Number Placeholder 2"/>
          <p:cNvSpPr>
            <a:spLocks noGrp="1"/>
          </p:cNvSpPr>
          <p:nvPr>
            <p:ph type="sldNum" sz="quarter" idx="13"/>
          </p:nvPr>
        </p:nvSpPr>
        <p:spPr/>
        <p:txBody>
          <a:bodyPr/>
          <a:lstStyle>
            <a:lvl1pPr>
              <a:defRPr/>
            </a:lvl1pPr>
          </a:lstStyle>
          <a:p>
            <a:pPr>
              <a:defRPr/>
            </a:pPr>
            <a:fld id="{80662E82-DD5F-C746-9F56-D73B144645F0}" type="slidenum">
              <a:rPr lang="en-GB" altLang="en-US"/>
              <a:pPr>
                <a:defRPr/>
              </a:pPr>
              <a:t>‹#›</a:t>
            </a:fld>
            <a:endParaRPr lang="en-GB" altLang="en-US"/>
          </a:p>
        </p:txBody>
      </p:sp>
      <p:sp>
        <p:nvSpPr>
          <p:cNvPr id="7" name="Footer Placeholder 3"/>
          <p:cNvSpPr>
            <a:spLocks noGrp="1"/>
          </p:cNvSpPr>
          <p:nvPr>
            <p:ph type="ftr" sz="quarter" idx="11"/>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376848581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2" name="Footer Placeholder 1"/>
          <p:cNvSpPr>
            <a:spLocks noGrp="1"/>
          </p:cNvSpPr>
          <p:nvPr>
            <p:ph type="ftr" sz="quarter" idx="12"/>
          </p:nvPr>
        </p:nvSpPr>
        <p:spPr/>
        <p:txBody>
          <a:bodyPr/>
          <a:lstStyle/>
          <a:p>
            <a:r>
              <a:rPr lang="en-GB" dirty="0" smtClean="0">
                <a:solidFill>
                  <a:srgbClr val="3C3C3B"/>
                </a:solidFill>
              </a:rPr>
              <a:t>© Mind Gym</a:t>
            </a:r>
            <a:endParaRPr lang="en-GB" dirty="0">
              <a:solidFill>
                <a:srgbClr val="3C3C3B"/>
              </a:solidFill>
            </a:endParaRPr>
          </a:p>
        </p:txBody>
      </p:sp>
      <p:sp>
        <p:nvSpPr>
          <p:cNvPr id="4"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089725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solidFill>
                  <a:srgbClr val="FFFFFF"/>
                </a:solidFill>
              </a:rPr>
              <a:t>© Mind Gym</a:t>
            </a:r>
            <a:endParaRPr lang="en-GB" dirty="0">
              <a:solidFill>
                <a:srgbClr val="FFFFFF"/>
              </a:solidFill>
            </a:endParaRPr>
          </a:p>
        </p:txBody>
      </p:sp>
      <p:sp>
        <p:nvSpPr>
          <p:cNvPr id="3" name="Slide Number Placeholder 2"/>
          <p:cNvSpPr>
            <a:spLocks noGrp="1"/>
          </p:cNvSpPr>
          <p:nvPr>
            <p:ph type="sldNum" sz="quarter" idx="11"/>
          </p:nvPr>
        </p:nvSpPr>
        <p:spPr/>
        <p:txBody>
          <a:bodyPr/>
          <a:lstStyle/>
          <a:p>
            <a:fld id="{5AAA7B13-7D22-4E1F-9FB5-26236336DAB4}" type="slidenum">
              <a:rPr lang="en-GB" altLang="en-US" smtClean="0">
                <a:solidFill>
                  <a:srgbClr val="FFFFFF"/>
                </a:solidFill>
              </a:rPr>
              <a:pPr/>
              <a:t>‹#›</a:t>
            </a:fld>
            <a:endParaRPr lang="en-GB" altLang="en-US">
              <a:solidFill>
                <a:srgbClr val="FFFFFF"/>
              </a:solidFill>
            </a:endParaRPr>
          </a:p>
        </p:txBody>
      </p:sp>
      <p:sp>
        <p:nvSpPr>
          <p:cNvPr id="4" name="Text Placeholder 7"/>
          <p:cNvSpPr>
            <a:spLocks noGrp="1"/>
          </p:cNvSpPr>
          <p:nvPr>
            <p:ph type="body" sz="quarter" idx="12"/>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4037918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0400" y="1391587"/>
            <a:ext cx="8229838" cy="3394472"/>
          </a:xfrm>
          <a:prstGeom prst="rect">
            <a:avLst/>
          </a:prstGeom>
        </p:spPr>
        <p:txBody>
          <a:bodyPr lIns="0" tIns="0" rIns="0" bIns="0"/>
          <a:lstStyle>
            <a:lvl1pPr marL="0" indent="0">
              <a:lnSpc>
                <a:spcPts val="1500"/>
              </a:lnSpc>
              <a:spcAft>
                <a:spcPts val="0"/>
              </a:spcAft>
              <a:buNone/>
              <a:defRPr sz="1200">
                <a:solidFill>
                  <a:schemeClr val="tx1"/>
                </a:solidFill>
              </a:defRPr>
            </a:lvl1pPr>
            <a:lvl2pPr marL="347561" indent="-214250">
              <a:lnSpc>
                <a:spcPts val="1500"/>
              </a:lnSpc>
              <a:spcAft>
                <a:spcPts val="0"/>
              </a:spcAft>
              <a:buFont typeface="Arial" panose="020B0604020202020204" pitchFamily="34" charset="0"/>
              <a:buChar char="•"/>
              <a:defRPr sz="1200">
                <a:solidFill>
                  <a:schemeClr val="tx1"/>
                </a:solidFill>
              </a:defRPr>
            </a:lvl2pPr>
            <a:lvl3pPr marL="480872" indent="-214250">
              <a:lnSpc>
                <a:spcPts val="1500"/>
              </a:lnSpc>
              <a:spcAft>
                <a:spcPts val="0"/>
              </a:spcAft>
              <a:buFont typeface="Arial" panose="020B0604020202020204" pitchFamily="34" charset="0"/>
              <a:buChar char="•"/>
              <a:defRPr sz="1200">
                <a:solidFill>
                  <a:schemeClr val="tx1"/>
                </a:solidFill>
              </a:defRPr>
            </a:lvl3pPr>
            <a:lvl4pPr marL="614184" indent="-214250">
              <a:lnSpc>
                <a:spcPts val="1500"/>
              </a:lnSpc>
              <a:spcAft>
                <a:spcPts val="0"/>
              </a:spcAft>
              <a:buFont typeface="Arial" panose="020B0604020202020204" pitchFamily="34" charset="0"/>
              <a:buChar char="•"/>
              <a:defRPr sz="1200">
                <a:solidFill>
                  <a:schemeClr val="tx1"/>
                </a:solidFill>
              </a:defRPr>
            </a:lvl4pPr>
            <a:lvl5pPr marL="757017" indent="-214250">
              <a:lnSpc>
                <a:spcPts val="1500"/>
              </a:lnSpc>
              <a:spcAft>
                <a:spcPts val="0"/>
              </a:spcAft>
              <a:buFont typeface="Arial" panose="020B0604020202020204"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2"/>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6" name="Title 5"/>
          <p:cNvSpPr>
            <a:spLocks noGrp="1"/>
          </p:cNvSpPr>
          <p:nvPr>
            <p:ph type="title"/>
          </p:nvPr>
        </p:nvSpPr>
        <p:spPr/>
        <p:txBody>
          <a:bodyPr/>
          <a:lstStyle/>
          <a:p>
            <a:r>
              <a:rPr lang="en-US" smtClean="0"/>
              <a:t>Click to edit Master title style</a:t>
            </a:r>
            <a:endParaRPr lang="en-GB" dirty="0"/>
          </a:p>
        </p:txBody>
      </p:sp>
      <p:sp>
        <p:nvSpPr>
          <p:cNvPr id="2" name="Footer Placeholder 1"/>
          <p:cNvSpPr>
            <a:spLocks noGrp="1"/>
          </p:cNvSpPr>
          <p:nvPr>
            <p:ph type="ftr" sz="quarter" idx="13"/>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309659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mparison arrows x 2">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888821"/>
            <a:ext cx="3149411" cy="2268199"/>
          </a:xfrm>
          <a:prstGeom prst="rect">
            <a:avLst/>
          </a:prstGeom>
        </p:spPr>
        <p:txBody>
          <a:bodyPr lIns="0" tIns="0" rIns="0" bIns="0"/>
          <a:lstStyle>
            <a:lvl1pPr marL="359991" indent="-359991">
              <a:lnSpc>
                <a:spcPts val="1600"/>
              </a:lnSpc>
              <a:spcBef>
                <a:spcPts val="0"/>
              </a:spcBef>
              <a:spcAft>
                <a:spcPts val="400"/>
              </a:spcAft>
              <a:buFontTx/>
              <a:buBlip>
                <a:blip r:embed="rId2"/>
              </a:buBlip>
              <a:defRPr sz="1600">
                <a:solidFill>
                  <a:schemeClr val="tx1"/>
                </a:solidFill>
                <a:latin typeface="+mn-lt"/>
              </a:defRPr>
            </a:lvl1pPr>
            <a:lvl2pPr marL="539197" indent="-336848">
              <a:lnSpc>
                <a:spcPts val="1600"/>
              </a:lnSpc>
              <a:spcBef>
                <a:spcPts val="0"/>
              </a:spcBef>
              <a:spcAft>
                <a:spcPts val="400"/>
              </a:spcAft>
              <a:buClr>
                <a:schemeClr val="tx2"/>
              </a:buClr>
              <a:buFont typeface="Arial" panose="020B0604020202020204" pitchFamily="34" charset="0"/>
              <a:buChar char="•"/>
              <a:defRPr sz="1500">
                <a:solidFill>
                  <a:schemeClr val="tx1"/>
                </a:solidFill>
                <a:latin typeface="+mn-lt"/>
              </a:defRPr>
            </a:lvl2pPr>
            <a:lvl3pPr marL="876044" indent="-343991">
              <a:lnSpc>
                <a:spcPts val="1600"/>
              </a:lnSpc>
              <a:spcBef>
                <a:spcPts val="0"/>
              </a:spcBef>
              <a:spcAft>
                <a:spcPts val="400"/>
              </a:spcAft>
              <a:buClr>
                <a:schemeClr val="tx2"/>
              </a:buClr>
              <a:buFont typeface="Arial" panose="020B0604020202020204" pitchFamily="34" charset="0"/>
              <a:buChar char="•"/>
              <a:defRPr sz="1300">
                <a:solidFill>
                  <a:schemeClr val="tx1"/>
                </a:solidFill>
                <a:latin typeface="+mn-lt"/>
              </a:defRPr>
            </a:lvl3pPr>
            <a:lvl4pPr marL="1275978" indent="-335659">
              <a:lnSpc>
                <a:spcPts val="1600"/>
              </a:lnSpc>
              <a:spcBef>
                <a:spcPts val="0"/>
              </a:spcBef>
              <a:spcAft>
                <a:spcPts val="400"/>
              </a:spcAft>
              <a:buClr>
                <a:schemeClr val="tx2"/>
              </a:buClr>
              <a:buFont typeface="Arial" panose="020B0604020202020204" pitchFamily="34" charset="0"/>
              <a:buChar char="•"/>
              <a:defRPr sz="1200">
                <a:solidFill>
                  <a:schemeClr val="tx1"/>
                </a:solidFill>
                <a:latin typeface="+mn-lt"/>
              </a:defRPr>
            </a:lvl4pPr>
            <a:lvl5pPr marL="1681863" indent="-399933">
              <a:lnSpc>
                <a:spcPts val="1600"/>
              </a:lnSpc>
              <a:spcBef>
                <a:spcPts val="0"/>
              </a:spcBef>
              <a:spcAft>
                <a:spcPts val="400"/>
              </a:spcAft>
              <a:buClr>
                <a:schemeClr val="tx2"/>
              </a:buClr>
              <a:buFont typeface="Arial" panose="020B0604020202020204" pitchFamily="34" charset="0"/>
              <a:buChar char="•"/>
              <a:tabLst>
                <a:tab pos="1885400" algn="l"/>
              </a:tabLst>
              <a:defRPr sz="10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1" hasCustomPrompt="1"/>
          </p:nvPr>
        </p:nvSpPr>
        <p:spPr>
          <a:xfrm>
            <a:off x="4241633" y="1888821"/>
            <a:ext cx="3643523" cy="2268199"/>
          </a:xfrm>
          <a:prstGeom prst="rect">
            <a:avLst/>
          </a:prstGeom>
        </p:spPr>
        <p:txBody>
          <a:bodyPr lIns="0" tIns="0" rIns="0" bIns="0"/>
          <a:lstStyle>
            <a:lvl1pPr marL="359991" indent="-359991">
              <a:lnSpc>
                <a:spcPts val="1600"/>
              </a:lnSpc>
              <a:spcBef>
                <a:spcPts val="0"/>
              </a:spcBef>
              <a:spcAft>
                <a:spcPts val="400"/>
              </a:spcAft>
              <a:buFontTx/>
              <a:buBlip>
                <a:blip r:embed="rId2"/>
              </a:buBlip>
              <a:defRPr lang="en-US" sz="1600" dirty="0" smtClean="0">
                <a:solidFill>
                  <a:schemeClr val="tx1"/>
                </a:solidFill>
                <a:latin typeface="+mn-lt"/>
                <a:ea typeface="+mn-ea"/>
                <a:cs typeface="+mn-cs"/>
              </a:defRPr>
            </a:lvl1pPr>
            <a:lvl2pPr marL="539197" indent="-336848">
              <a:lnSpc>
                <a:spcPts val="1600"/>
              </a:lnSpc>
              <a:spcBef>
                <a:spcPts val="0"/>
              </a:spcBef>
              <a:spcAft>
                <a:spcPts val="400"/>
              </a:spcAft>
              <a:buClr>
                <a:schemeClr val="tx2"/>
              </a:buClr>
              <a:buFont typeface="Arial" panose="020B0604020202020204" pitchFamily="34" charset="0"/>
              <a:buChar char="•"/>
              <a:defRPr sz="1300">
                <a:solidFill>
                  <a:schemeClr val="tx1"/>
                </a:solidFill>
                <a:latin typeface="+mn-lt"/>
              </a:defRPr>
            </a:lvl2pPr>
            <a:lvl3pPr marL="876044" indent="-343991">
              <a:lnSpc>
                <a:spcPts val="1600"/>
              </a:lnSpc>
              <a:spcBef>
                <a:spcPts val="0"/>
              </a:spcBef>
              <a:spcAft>
                <a:spcPts val="400"/>
              </a:spcAft>
              <a:buClr>
                <a:schemeClr val="tx2"/>
              </a:buClr>
              <a:buFont typeface="Arial" panose="020B0604020202020204" pitchFamily="34" charset="0"/>
              <a:buChar char="•"/>
              <a:defRPr sz="1200">
                <a:solidFill>
                  <a:schemeClr val="tx1"/>
                </a:solidFill>
                <a:latin typeface="+mn-lt"/>
              </a:defRPr>
            </a:lvl3pPr>
            <a:lvl4pPr marL="1275978" indent="-335659">
              <a:lnSpc>
                <a:spcPts val="1600"/>
              </a:lnSpc>
              <a:spcBef>
                <a:spcPts val="0"/>
              </a:spcBef>
              <a:spcAft>
                <a:spcPts val="400"/>
              </a:spcAft>
              <a:buClr>
                <a:schemeClr val="tx2"/>
              </a:buClr>
              <a:buFont typeface="Arial" panose="020B0604020202020204" pitchFamily="34" charset="0"/>
              <a:buChar char="•"/>
              <a:defRPr sz="1000">
                <a:solidFill>
                  <a:schemeClr val="tx1"/>
                </a:solidFill>
                <a:latin typeface="+mn-lt"/>
              </a:defRPr>
            </a:lvl4pPr>
            <a:lvl5pPr marL="1681863" indent="-399933">
              <a:lnSpc>
                <a:spcPts val="1600"/>
              </a:lnSpc>
              <a:spcBef>
                <a:spcPts val="0"/>
              </a:spcBef>
              <a:spcAft>
                <a:spcPts val="400"/>
              </a:spcAft>
              <a:buClr>
                <a:schemeClr val="tx2"/>
              </a:buClr>
              <a:buFont typeface="Arial" panose="020B0604020202020204" pitchFamily="34" charset="0"/>
              <a:buChar char="•"/>
              <a:tabLst>
                <a:tab pos="1885400" algn="l"/>
              </a:tabLst>
              <a:defRPr sz="10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Slide Number Placeholder 1"/>
          <p:cNvSpPr>
            <a:spLocks noGrp="1"/>
          </p:cNvSpPr>
          <p:nvPr>
            <p:ph type="sldNum" sz="quarter" idx="12"/>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20" name="Text Placeholder 19"/>
          <p:cNvSpPr>
            <a:spLocks noGrp="1"/>
          </p:cNvSpPr>
          <p:nvPr>
            <p:ph type="body" sz="quarter" idx="13" hasCustomPrompt="1"/>
          </p:nvPr>
        </p:nvSpPr>
        <p:spPr>
          <a:xfrm>
            <a:off x="320400" y="1183742"/>
            <a:ext cx="2836558" cy="314325"/>
          </a:xfrm>
          <a:prstGeom prst="rect">
            <a:avLst/>
          </a:prstGeom>
        </p:spPr>
        <p:txBody>
          <a:bodyPr lIns="0" tIns="0" rIns="0" bIns="0"/>
          <a:lstStyle>
            <a:lvl1pPr marL="0" indent="0">
              <a:lnSpc>
                <a:spcPts val="2099"/>
              </a:lnSpc>
              <a:spcAft>
                <a:spcPts val="0"/>
              </a:spcAft>
              <a:buNone/>
              <a:defRPr sz="1400" b="1">
                <a:solidFill>
                  <a:schemeClr val="tx1"/>
                </a:solidFill>
                <a:latin typeface="+mj-lt"/>
              </a:defRPr>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GB" dirty="0"/>
          </a:p>
        </p:txBody>
      </p:sp>
      <p:sp>
        <p:nvSpPr>
          <p:cNvPr id="19" name="Text Placeholder 19"/>
          <p:cNvSpPr>
            <a:spLocks noGrp="1"/>
          </p:cNvSpPr>
          <p:nvPr>
            <p:ph type="body" sz="quarter" idx="15" hasCustomPrompt="1"/>
          </p:nvPr>
        </p:nvSpPr>
        <p:spPr>
          <a:xfrm>
            <a:off x="4067931" y="1183742"/>
            <a:ext cx="3642500" cy="314325"/>
          </a:xfrm>
          <a:prstGeom prst="rect">
            <a:avLst/>
          </a:prstGeom>
        </p:spPr>
        <p:txBody>
          <a:bodyPr lIns="0" tIns="0" rIns="0" bIns="0"/>
          <a:lstStyle>
            <a:lvl1pPr marL="0" indent="0">
              <a:lnSpc>
                <a:spcPts val="2099"/>
              </a:lnSpc>
              <a:spcAft>
                <a:spcPts val="0"/>
              </a:spcAft>
              <a:buNone/>
              <a:defRPr sz="1400" b="1">
                <a:solidFill>
                  <a:schemeClr val="tx1"/>
                </a:solidFill>
                <a:latin typeface="+mj-lt"/>
              </a:defRPr>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4" name="Footer Placeholder 3"/>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49925369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PAGE Title and Table">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0400" y="833389"/>
            <a:ext cx="7882266" cy="442183"/>
          </a:xfrm>
          <a:prstGeom prst="rect">
            <a:avLst/>
          </a:prstGeom>
        </p:spPr>
        <p:txBody>
          <a:bodyPr lIns="0" tIns="0" rIns="0" bIns="0"/>
          <a:lstStyle>
            <a:lvl1pPr marL="0" indent="0">
              <a:lnSpc>
                <a:spcPts val="1500"/>
              </a:lnSpc>
              <a:spcAft>
                <a:spcPts val="0"/>
              </a:spcAft>
              <a:buNone/>
              <a:defRPr sz="1200"/>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11" name="Table Placeholder 10"/>
          <p:cNvSpPr>
            <a:spLocks noGrp="1"/>
          </p:cNvSpPr>
          <p:nvPr>
            <p:ph type="tbl" sz="quarter" idx="12"/>
          </p:nvPr>
        </p:nvSpPr>
        <p:spPr>
          <a:xfrm>
            <a:off x="323851" y="1427560"/>
            <a:ext cx="8496299" cy="2656284"/>
          </a:xfrm>
          <a:prstGeom prst="rect">
            <a:avLst/>
          </a:prstGeom>
        </p:spPr>
        <p:txBody>
          <a:bodyPr/>
          <a:lstStyle>
            <a:lvl1pPr marL="0" indent="0">
              <a:buNone/>
              <a:defRPr/>
            </a:lvl1pPr>
          </a:lstStyle>
          <a:p>
            <a:r>
              <a:rPr lang="en-US" smtClean="0"/>
              <a:t>Click icon to add table</a:t>
            </a:r>
            <a:endParaRPr lang="en-GB"/>
          </a:p>
        </p:txBody>
      </p:sp>
      <p:sp>
        <p:nvSpPr>
          <p:cNvPr id="3" name="Title 2"/>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3"/>
          </p:nvPr>
        </p:nvSpPr>
        <p:spPr/>
        <p:txBody>
          <a:bodyPr/>
          <a:lstStyle/>
          <a:p>
            <a:r>
              <a:rPr lang="en-GB" dirty="0" smtClean="0">
                <a:solidFill>
                  <a:srgbClr val="3C3C3B"/>
                </a:solidFill>
              </a:rPr>
              <a:t>© Mind Gym</a:t>
            </a:r>
            <a:endParaRPr lang="en-GB" dirty="0">
              <a:solidFill>
                <a:srgbClr val="3C3C3B"/>
              </a:solidFill>
            </a:endParaRPr>
          </a:p>
        </p:txBody>
      </p:sp>
      <p:sp>
        <p:nvSpPr>
          <p:cNvPr id="7" name="Slide Number Placeholder 6"/>
          <p:cNvSpPr>
            <a:spLocks noGrp="1"/>
          </p:cNvSpPr>
          <p:nvPr>
            <p:ph type="sldNum" sz="quarter" idx="14"/>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Tree>
    <p:extLst>
      <p:ext uri="{BB962C8B-B14F-4D97-AF65-F5344CB8AC3E}">
        <p14:creationId xmlns:p14="http://schemas.microsoft.com/office/powerpoint/2010/main" val="2297637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ub head and flow char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0400" y="1379003"/>
            <a:ext cx="3672708" cy="2692259"/>
          </a:xfrm>
          <a:prstGeom prst="rect">
            <a:avLst/>
          </a:prstGeom>
        </p:spPr>
        <p:txBody>
          <a:bodyPr lIns="0" tIns="0" rIns="0" bIns="0"/>
          <a:lstStyle>
            <a:lvl1pPr marL="0" indent="0">
              <a:lnSpc>
                <a:spcPts val="2549"/>
              </a:lnSpc>
              <a:spcAft>
                <a:spcPts val="0"/>
              </a:spcAft>
              <a:buNone/>
              <a:defRPr sz="2100">
                <a:solidFill>
                  <a:schemeClr val="tx1"/>
                </a:solidFill>
                <a:latin typeface="+mn-lt"/>
              </a:defRPr>
            </a:lvl1pPr>
            <a:lvl2pPr marL="180971" indent="-180971">
              <a:lnSpc>
                <a:spcPts val="1500"/>
              </a:lnSpc>
              <a:spcAft>
                <a:spcPts val="0"/>
              </a:spcAft>
              <a:buFont typeface="Arial" panose="020B0604020202020204" pitchFamily="34" charset="0"/>
              <a:buChar char="•"/>
              <a:defRPr sz="1200">
                <a:solidFill>
                  <a:schemeClr val="tx1"/>
                </a:solidFill>
                <a:latin typeface="+mn-lt"/>
              </a:defRPr>
            </a:lvl2pPr>
            <a:lvl3pPr marL="480872" indent="-214250">
              <a:lnSpc>
                <a:spcPts val="1500"/>
              </a:lnSpc>
              <a:spcAft>
                <a:spcPts val="0"/>
              </a:spcAft>
              <a:buFont typeface="Arial" panose="020B0604020202020204" pitchFamily="34" charset="0"/>
              <a:buChar char="•"/>
              <a:defRPr sz="1200">
                <a:solidFill>
                  <a:schemeClr val="tx1"/>
                </a:solidFill>
                <a:latin typeface="+mn-lt"/>
              </a:defRPr>
            </a:lvl3pPr>
            <a:lvl4pPr marL="614184" indent="-214250">
              <a:lnSpc>
                <a:spcPts val="1500"/>
              </a:lnSpc>
              <a:spcAft>
                <a:spcPts val="0"/>
              </a:spcAft>
              <a:buFont typeface="Arial" panose="020B0604020202020204" pitchFamily="34" charset="0"/>
              <a:buChar char="•"/>
              <a:defRPr sz="1200">
                <a:solidFill>
                  <a:schemeClr val="tx1"/>
                </a:solidFill>
                <a:latin typeface="+mn-lt"/>
              </a:defRPr>
            </a:lvl4pPr>
            <a:lvl5pPr marL="757017" indent="-214250">
              <a:lnSpc>
                <a:spcPts val="1500"/>
              </a:lnSpc>
              <a:spcAft>
                <a:spcPts val="0"/>
              </a:spcAft>
              <a:buFont typeface="Arial" panose="020B0604020202020204" pitchFamily="34" charset="0"/>
              <a:buChar char="•"/>
              <a:defRPr sz="12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0" hasCustomPrompt="1"/>
          </p:nvPr>
        </p:nvSpPr>
        <p:spPr>
          <a:xfrm>
            <a:off x="320400" y="802088"/>
            <a:ext cx="7333530" cy="548585"/>
          </a:xfrm>
          <a:prstGeom prst="rect">
            <a:avLst/>
          </a:prstGeom>
        </p:spPr>
        <p:txBody>
          <a:bodyPr lIns="0" tIns="0" rIns="0" bIns="0"/>
          <a:lstStyle>
            <a:lvl1pPr marL="0" indent="0">
              <a:lnSpc>
                <a:spcPts val="1500"/>
              </a:lnSpc>
              <a:spcAft>
                <a:spcPts val="0"/>
              </a:spcAft>
              <a:buNone/>
              <a:defRPr sz="1200"/>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5AAA7B13-7D22-4E1F-9FB5-26236336DAB4}" type="slidenum">
              <a:rPr lang="en-GB" altLang="en-US" smtClean="0">
                <a:solidFill>
                  <a:srgbClr val="FFFFFF"/>
                </a:solidFill>
              </a:rPr>
              <a:pPr/>
              <a:t>‹#›</a:t>
            </a:fld>
            <a:endParaRPr lang="en-GB" altLang="en-US">
              <a:solidFill>
                <a:srgbClr val="FFFFFF"/>
              </a:solidFill>
            </a:endParaRPr>
          </a:p>
        </p:txBody>
      </p:sp>
      <p:sp>
        <p:nvSpPr>
          <p:cNvPr id="7" name="Title 6"/>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3"/>
          </p:nvPr>
        </p:nvSpPr>
        <p:spPr/>
        <p:txBody>
          <a:bodyPr/>
          <a:lstStyle/>
          <a:p>
            <a:r>
              <a:rPr lang="en-GB" dirty="0" smtClean="0">
                <a:solidFill>
                  <a:srgbClr val="FFFFFF"/>
                </a:solidFill>
              </a:rPr>
              <a:t>© Mind Gym</a:t>
            </a:r>
            <a:endParaRPr lang="en-GB" dirty="0">
              <a:solidFill>
                <a:srgbClr val="FFFFFF"/>
              </a:solidFill>
            </a:endParaRPr>
          </a:p>
        </p:txBody>
      </p:sp>
    </p:spTree>
    <p:extLst>
      <p:ext uri="{BB962C8B-B14F-4D97-AF65-F5344CB8AC3E}">
        <p14:creationId xmlns:p14="http://schemas.microsoft.com/office/powerpoint/2010/main" val="92265653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p to six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98276" y="1173907"/>
            <a:ext cx="226772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hasCustomPrompt="1"/>
          </p:nvPr>
        </p:nvSpPr>
        <p:spPr>
          <a:xfrm>
            <a:off x="6671397" y="1173907"/>
            <a:ext cx="215915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11" name="Text Placeholder 10"/>
          <p:cNvSpPr>
            <a:spLocks noGrp="1"/>
          </p:cNvSpPr>
          <p:nvPr>
            <p:ph type="body" sz="quarter" idx="11" hasCustomPrompt="1"/>
          </p:nvPr>
        </p:nvSpPr>
        <p:spPr>
          <a:xfrm>
            <a:off x="320401" y="1190737"/>
            <a:ext cx="2015459" cy="259556"/>
          </a:xfrm>
          <a:prstGeom prst="rect">
            <a:avLst/>
          </a:prstGeom>
        </p:spPr>
        <p:txBody>
          <a:bodyPr lIns="0" tIns="0" rIns="0" bIns="0"/>
          <a:lstStyle>
            <a:lvl1pPr marL="0" indent="0">
              <a:lnSpc>
                <a:spcPts val="2099"/>
              </a:lnSpc>
              <a:spcAft>
                <a:spcPts val="0"/>
              </a:spcAft>
              <a:buNone/>
              <a:defRPr sz="2100">
                <a:solidFill>
                  <a:schemeClr val="tx2"/>
                </a:solidFill>
                <a:latin typeface="+mn-lt"/>
              </a:defRPr>
            </a:lvl1pPr>
          </a:lstStyle>
          <a:p>
            <a:pPr lvl="0"/>
            <a:r>
              <a:rPr lang="en-US" dirty="0" smtClean="0"/>
              <a:t>Click to edit master text styles</a:t>
            </a:r>
          </a:p>
        </p:txBody>
      </p:sp>
      <p:sp>
        <p:nvSpPr>
          <p:cNvPr id="12" name="Content Placeholder 2"/>
          <p:cNvSpPr>
            <a:spLocks noGrp="1"/>
          </p:cNvSpPr>
          <p:nvPr>
            <p:ph sz="half" idx="12" hasCustomPrompt="1"/>
          </p:nvPr>
        </p:nvSpPr>
        <p:spPr>
          <a:xfrm>
            <a:off x="3098276" y="2164857"/>
            <a:ext cx="226772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13" name="Content Placeholder 3"/>
          <p:cNvSpPr>
            <a:spLocks noGrp="1"/>
          </p:cNvSpPr>
          <p:nvPr>
            <p:ph sz="half" idx="13" hasCustomPrompt="1"/>
          </p:nvPr>
        </p:nvSpPr>
        <p:spPr>
          <a:xfrm>
            <a:off x="6671397" y="2164857"/>
            <a:ext cx="215915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14" name="Content Placeholder 2"/>
          <p:cNvSpPr>
            <a:spLocks noGrp="1"/>
          </p:cNvSpPr>
          <p:nvPr>
            <p:ph sz="half" idx="14" hasCustomPrompt="1"/>
          </p:nvPr>
        </p:nvSpPr>
        <p:spPr>
          <a:xfrm>
            <a:off x="3098276" y="3413615"/>
            <a:ext cx="226772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15" name="Content Placeholder 3"/>
          <p:cNvSpPr>
            <a:spLocks noGrp="1"/>
          </p:cNvSpPr>
          <p:nvPr>
            <p:ph sz="half" idx="15" hasCustomPrompt="1"/>
          </p:nvPr>
        </p:nvSpPr>
        <p:spPr>
          <a:xfrm>
            <a:off x="6671397" y="3413615"/>
            <a:ext cx="215915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4133893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X 2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0401" y="1107257"/>
            <a:ext cx="2866949" cy="654382"/>
          </a:xfrm>
          <a:prstGeom prst="rect">
            <a:avLst/>
          </a:prstGeom>
        </p:spPr>
        <p:txBody>
          <a:bodyPr lIns="0" tIns="0" rIns="0" bIns="0"/>
          <a:lstStyle>
            <a:lvl1pPr marL="0" indent="0">
              <a:lnSpc>
                <a:spcPts val="1500"/>
              </a:lnSpc>
              <a:spcAft>
                <a:spcPts val="300"/>
              </a:spcAft>
              <a:buNone/>
              <a:defRPr sz="1200">
                <a:solidFill>
                  <a:schemeClr val="tx2"/>
                </a:solidFill>
                <a:latin typeface="+mj-lt"/>
              </a:defRPr>
            </a:lvl1pPr>
            <a:lvl2pPr marL="0" indent="0">
              <a:lnSpc>
                <a:spcPct val="100000"/>
              </a:lnSpc>
              <a:spcAft>
                <a:spcPts val="0"/>
              </a:spcAft>
              <a:buNone/>
              <a:defRPr sz="900"/>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5" name="Title 4"/>
          <p:cNvSpPr>
            <a:spLocks noGrp="1"/>
          </p:cNvSpPr>
          <p:nvPr>
            <p:ph type="title" hasCustomPrompt="1"/>
          </p:nvPr>
        </p:nvSpPr>
        <p:spPr>
          <a:xfrm>
            <a:off x="306000" y="326612"/>
            <a:ext cx="3145104" cy="538834"/>
          </a:xfrm>
        </p:spPr>
        <p:txBody>
          <a:bodyPr/>
          <a:lstStyle>
            <a:lvl1pPr>
              <a:lnSpc>
                <a:spcPts val="2099"/>
              </a:lnSpc>
              <a:defRPr sz="2100">
                <a:solidFill>
                  <a:schemeClr val="tx2"/>
                </a:solidFill>
                <a:latin typeface="+mj-lt"/>
              </a:defRPr>
            </a:lvl1pPr>
          </a:lstStyle>
          <a:p>
            <a:r>
              <a:rPr lang="en-US" dirty="0" smtClean="0"/>
              <a:t>Click to edit master title style</a:t>
            </a:r>
            <a:endParaRPr lang="en-GB" dirty="0"/>
          </a:p>
        </p:txBody>
      </p:sp>
      <p:sp>
        <p:nvSpPr>
          <p:cNvPr id="6" name="Slide Number Placeholder 5"/>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11" name="Text Placeholder 10"/>
          <p:cNvSpPr>
            <a:spLocks noGrp="1"/>
          </p:cNvSpPr>
          <p:nvPr>
            <p:ph type="body" sz="quarter" idx="11" hasCustomPrompt="1"/>
          </p:nvPr>
        </p:nvSpPr>
        <p:spPr>
          <a:xfrm>
            <a:off x="3882857" y="326612"/>
            <a:ext cx="3641553" cy="540369"/>
          </a:xfrm>
          <a:prstGeom prst="rect">
            <a:avLst/>
          </a:prstGeom>
        </p:spPr>
        <p:txBody>
          <a:bodyPr lIns="0" tIns="0" rIns="0" bIns="0"/>
          <a:lstStyle>
            <a:lvl1pPr marL="0" indent="0">
              <a:lnSpc>
                <a:spcPts val="2099"/>
              </a:lnSpc>
              <a:spcAft>
                <a:spcPts val="0"/>
              </a:spcAft>
              <a:buNone/>
              <a:defRPr sz="2100">
                <a:solidFill>
                  <a:schemeClr val="tx1"/>
                </a:solidFill>
                <a:latin typeface="+mj-lt"/>
              </a:defRPr>
            </a:lvl1pPr>
          </a:lstStyle>
          <a:p>
            <a:pPr lvl="0"/>
            <a:r>
              <a:rPr lang="en-US" dirty="0" smtClean="0"/>
              <a:t>Click to edit master text styles</a:t>
            </a:r>
          </a:p>
        </p:txBody>
      </p:sp>
      <p:sp>
        <p:nvSpPr>
          <p:cNvPr id="10" name="Text Placeholder 9"/>
          <p:cNvSpPr>
            <a:spLocks noGrp="1"/>
          </p:cNvSpPr>
          <p:nvPr>
            <p:ph type="body" sz="quarter" idx="15" hasCustomPrompt="1"/>
          </p:nvPr>
        </p:nvSpPr>
        <p:spPr>
          <a:xfrm>
            <a:off x="320400" y="1809355"/>
            <a:ext cx="2866878" cy="2545556"/>
          </a:xfrm>
        </p:spPr>
        <p:txBody>
          <a:bodyPr/>
          <a:lstStyle>
            <a:lvl1pPr marL="0" indent="0">
              <a:lnSpc>
                <a:spcPts val="1500"/>
              </a:lnSpc>
              <a:spcAft>
                <a:spcPts val="300"/>
              </a:spcAft>
              <a:buNone/>
              <a:defRPr sz="1200">
                <a:solidFill>
                  <a:schemeClr val="tx2"/>
                </a:solidFill>
                <a:latin typeface="+mj-lt"/>
              </a:defRPr>
            </a:lvl1pPr>
            <a:lvl2pPr marL="2381" indent="0">
              <a:lnSpc>
                <a:spcPct val="100000"/>
              </a:lnSpc>
              <a:spcAft>
                <a:spcPts val="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17" name="Text Placeholder 16"/>
          <p:cNvSpPr>
            <a:spLocks noGrp="1"/>
          </p:cNvSpPr>
          <p:nvPr>
            <p:ph type="body" sz="quarter" idx="16" hasCustomPrompt="1"/>
          </p:nvPr>
        </p:nvSpPr>
        <p:spPr>
          <a:xfrm>
            <a:off x="3899473" y="1113236"/>
            <a:ext cx="4236332" cy="910828"/>
          </a:xfrm>
        </p:spPr>
        <p:txBody>
          <a:bodyPr/>
          <a:lstStyle>
            <a:lvl1pPr marL="0" indent="0">
              <a:lnSpc>
                <a:spcPts val="1500"/>
              </a:lnSpc>
              <a:spcAft>
                <a:spcPts val="150"/>
              </a:spcAft>
              <a:buNone/>
              <a:defRPr sz="1200">
                <a:solidFill>
                  <a:schemeClr val="tx2"/>
                </a:solidFill>
                <a:latin typeface="+mj-lt"/>
              </a:defRPr>
            </a:lvl1pPr>
            <a:lvl2pPr marL="2381" indent="0">
              <a:lnSpc>
                <a:spcPct val="100000"/>
              </a:lnSpc>
              <a:spcAft>
                <a:spcPts val="40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4" name="Footer Placeholder 3"/>
          <p:cNvSpPr>
            <a:spLocks noGrp="1"/>
          </p:cNvSpPr>
          <p:nvPr>
            <p:ph type="ftr" sz="quarter" idx="17"/>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4084961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8pt Title 4 X 2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0401" y="1107257"/>
            <a:ext cx="2866949" cy="654382"/>
          </a:xfrm>
          <a:prstGeom prst="rect">
            <a:avLst/>
          </a:prstGeom>
        </p:spPr>
        <p:txBody>
          <a:bodyPr lIns="0" tIns="0" rIns="0" bIns="0"/>
          <a:lstStyle>
            <a:lvl1pPr marL="0" indent="0">
              <a:lnSpc>
                <a:spcPts val="1500"/>
              </a:lnSpc>
              <a:spcAft>
                <a:spcPts val="300"/>
              </a:spcAft>
              <a:buNone/>
              <a:defRPr sz="1200">
                <a:solidFill>
                  <a:schemeClr val="tx2"/>
                </a:solidFill>
                <a:latin typeface="+mj-lt"/>
              </a:defRPr>
            </a:lvl1pPr>
            <a:lvl2pPr marL="0" indent="0">
              <a:lnSpc>
                <a:spcPct val="100000"/>
              </a:lnSpc>
              <a:spcAft>
                <a:spcPts val="0"/>
              </a:spcAft>
              <a:buNone/>
              <a:defRPr sz="900"/>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10" name="Text Placeholder 9"/>
          <p:cNvSpPr>
            <a:spLocks noGrp="1"/>
          </p:cNvSpPr>
          <p:nvPr>
            <p:ph type="body" sz="quarter" idx="15" hasCustomPrompt="1"/>
          </p:nvPr>
        </p:nvSpPr>
        <p:spPr>
          <a:xfrm>
            <a:off x="320400" y="1809355"/>
            <a:ext cx="2866878" cy="2545556"/>
          </a:xfrm>
        </p:spPr>
        <p:txBody>
          <a:bodyPr/>
          <a:lstStyle>
            <a:lvl1pPr marL="0" indent="0">
              <a:lnSpc>
                <a:spcPts val="1500"/>
              </a:lnSpc>
              <a:spcAft>
                <a:spcPts val="300"/>
              </a:spcAft>
              <a:buNone/>
              <a:defRPr sz="1200">
                <a:solidFill>
                  <a:schemeClr val="tx2"/>
                </a:solidFill>
                <a:latin typeface="+mj-lt"/>
              </a:defRPr>
            </a:lvl1pPr>
            <a:lvl2pPr marL="2381" indent="0">
              <a:lnSpc>
                <a:spcPct val="100000"/>
              </a:lnSpc>
              <a:spcAft>
                <a:spcPts val="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17" name="Text Placeholder 16"/>
          <p:cNvSpPr>
            <a:spLocks noGrp="1"/>
          </p:cNvSpPr>
          <p:nvPr>
            <p:ph type="body" sz="quarter" idx="16" hasCustomPrompt="1"/>
          </p:nvPr>
        </p:nvSpPr>
        <p:spPr>
          <a:xfrm>
            <a:off x="3899473" y="1113236"/>
            <a:ext cx="4236332" cy="910828"/>
          </a:xfrm>
        </p:spPr>
        <p:txBody>
          <a:bodyPr/>
          <a:lstStyle>
            <a:lvl1pPr marL="0" indent="0">
              <a:lnSpc>
                <a:spcPts val="1500"/>
              </a:lnSpc>
              <a:spcAft>
                <a:spcPts val="150"/>
              </a:spcAft>
              <a:buNone/>
              <a:defRPr sz="1200">
                <a:solidFill>
                  <a:schemeClr val="tx2"/>
                </a:solidFill>
                <a:latin typeface="+mj-lt"/>
              </a:defRPr>
            </a:lvl1pPr>
            <a:lvl2pPr marL="2381" indent="0">
              <a:lnSpc>
                <a:spcPct val="100000"/>
              </a:lnSpc>
              <a:spcAft>
                <a:spcPts val="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5" name="Title 4"/>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7"/>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652029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footer">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4" name="Title 3"/>
          <p:cNvSpPr>
            <a:spLocks noGrp="1"/>
          </p:cNvSpPr>
          <p:nvPr>
            <p:ph type="title"/>
          </p:nvPr>
        </p:nvSpPr>
        <p:spPr/>
        <p:txBody>
          <a:bodyPr/>
          <a:lstStyle/>
          <a:p>
            <a:r>
              <a:rPr lang="en-US" smtClean="0"/>
              <a:t>Click to edit Master title style</a:t>
            </a:r>
            <a:endParaRPr lang="en-GB"/>
          </a:p>
        </p:txBody>
      </p:sp>
      <p:sp>
        <p:nvSpPr>
          <p:cNvPr id="2" name="Footer Placeholder 1"/>
          <p:cNvSpPr>
            <a:spLocks noGrp="1"/>
          </p:cNvSpPr>
          <p:nvPr>
            <p:ph type="ftr" sz="quarter" idx="11"/>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4459968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Ful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400" y="1391586"/>
            <a:ext cx="8229838" cy="3394472"/>
          </a:xfrm>
          <a:prstGeom prst="rect">
            <a:avLst/>
          </a:prstGeom>
        </p:spPr>
        <p:txBody>
          <a:bodyPr/>
          <a:lstStyle>
            <a:lvl1pPr marL="0" indent="0">
              <a:lnSpc>
                <a:spcPts val="1500"/>
              </a:lnSpc>
              <a:spcAft>
                <a:spcPts val="0"/>
              </a:spcAft>
              <a:buNone/>
              <a:defRPr sz="1200">
                <a:solidFill>
                  <a:schemeClr val="tx1"/>
                </a:solidFill>
                <a:latin typeface="Arial" panose="020B0604020202020204" pitchFamily="34" charset="0"/>
                <a:cs typeface="Arial" panose="020B0604020202020204" pitchFamily="34" charset="0"/>
              </a:defRPr>
            </a:lvl1pPr>
            <a:lvl2pPr marL="347570"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480884"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614199"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57036"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pPr>
              <a:defRPr/>
            </a:pPr>
            <a:fld id="{13BE2C4D-D153-D145-B75A-18C150A8AC5D}" type="slidenum">
              <a:rPr lang="en-GB" altLang="en-US"/>
              <a:pPr>
                <a:defRPr/>
              </a:pPr>
              <a:t>‹#›</a:t>
            </a:fld>
            <a:endParaRPr lang="en-GB" altLang="en-US"/>
          </a:p>
        </p:txBody>
      </p:sp>
      <p:sp>
        <p:nvSpPr>
          <p:cNvPr id="7" name="Footer Placeholder 3"/>
          <p:cNvSpPr>
            <a:spLocks noGrp="1"/>
          </p:cNvSpPr>
          <p:nvPr>
            <p:ph type="ftr" sz="quarter" idx="11"/>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4275159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Footer and Subhea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7" name="Title 6"/>
          <p:cNvSpPr>
            <a:spLocks noGrp="1"/>
          </p:cNvSpPr>
          <p:nvPr>
            <p:ph type="title"/>
          </p:nvPr>
        </p:nvSpPr>
        <p:spPr>
          <a:xfrm>
            <a:off x="296653" y="320798"/>
            <a:ext cx="7343108" cy="450703"/>
          </a:xfrm>
        </p:spPr>
        <p:txBody>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20400" y="831601"/>
            <a:ext cx="7362000" cy="863600"/>
          </a:xfrm>
        </p:spPr>
        <p:txBody>
          <a:bodyPr/>
          <a:lstStyle>
            <a:lvl1pPr marL="0" indent="0">
              <a:lnSpc>
                <a:spcPts val="1500"/>
              </a:lnSpc>
              <a:spcAft>
                <a:spcPts val="0"/>
              </a:spcAft>
              <a:buNone/>
              <a:defRPr sz="1200"/>
            </a:lvl1pPr>
            <a:lvl2pPr marL="0" indent="0">
              <a:lnSpc>
                <a:spcPts val="1100"/>
              </a:lnSpc>
              <a:spcAft>
                <a:spcPts val="400"/>
              </a:spcAft>
              <a:buNone/>
              <a:defRPr sz="900" b="1"/>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4"/>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34947068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WITH numbered bullets Title, Subhead and two conten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7" name="Title 6"/>
          <p:cNvSpPr>
            <a:spLocks noGrp="1"/>
          </p:cNvSpPr>
          <p:nvPr>
            <p:ph type="title"/>
          </p:nvPr>
        </p:nvSpPr>
        <p:spPr>
          <a:xfrm>
            <a:off x="296653" y="320798"/>
            <a:ext cx="7343108" cy="450703"/>
          </a:xfrm>
        </p:spPr>
        <p:txBody>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20400" y="831600"/>
            <a:ext cx="7362000" cy="444006"/>
          </a:xfrm>
        </p:spPr>
        <p:txBody>
          <a:bodyPr/>
          <a:lstStyle>
            <a:lvl1pPr marL="0" indent="0">
              <a:lnSpc>
                <a:spcPts val="1500"/>
              </a:lnSpc>
              <a:spcAft>
                <a:spcPts val="0"/>
              </a:spcAft>
              <a:buNone/>
              <a:defRPr sz="1200"/>
            </a:lvl1pPr>
            <a:lvl2pPr marL="0" indent="0">
              <a:lnSpc>
                <a:spcPts val="1100"/>
              </a:lnSpc>
              <a:spcAft>
                <a:spcPts val="400"/>
              </a:spcAft>
              <a:buNone/>
              <a:defRPr sz="900" b="1"/>
            </a:lvl2pPr>
          </a:lstStyle>
          <a:p>
            <a:pPr lvl="0"/>
            <a:r>
              <a:rPr lang="en-US" smtClean="0"/>
              <a:t>Click to edit Master text styles</a:t>
            </a:r>
          </a:p>
          <a:p>
            <a:pPr lvl="1"/>
            <a:r>
              <a:rPr lang="en-US" smtClean="0"/>
              <a:t>Second level</a:t>
            </a:r>
          </a:p>
        </p:txBody>
      </p:sp>
      <p:sp>
        <p:nvSpPr>
          <p:cNvPr id="10" name="Content Placeholder 9"/>
          <p:cNvSpPr>
            <a:spLocks noGrp="1"/>
          </p:cNvSpPr>
          <p:nvPr>
            <p:ph sz="quarter" idx="14"/>
          </p:nvPr>
        </p:nvSpPr>
        <p:spPr>
          <a:xfrm>
            <a:off x="570868" y="1397892"/>
            <a:ext cx="3024188"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marL="180971" indent="-180971">
              <a:lnSpc>
                <a:spcPts val="1300"/>
              </a:lnSpc>
              <a:spcBef>
                <a:spcPts val="400"/>
              </a:spcBef>
              <a:spcAft>
                <a:spcPts val="0"/>
              </a:spcAft>
              <a:defRPr sz="1100"/>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5"/>
          </p:nvPr>
        </p:nvSpPr>
        <p:spPr>
          <a:xfrm>
            <a:off x="3739219" y="1397892"/>
            <a:ext cx="3024188"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a:lnSpc>
                <a:spcPts val="1300"/>
              </a:lnSpc>
              <a:spcBef>
                <a:spcPts val="400"/>
              </a:spcBef>
              <a:spcAft>
                <a:spcPts val="600"/>
              </a:spcAft>
              <a:defRPr lang="en-US" sz="1100" dirty="0" smtClean="0">
                <a:solidFill>
                  <a:schemeClr val="tx1"/>
                </a:solidFill>
                <a:latin typeface="+mn-lt"/>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2596837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ubhead and two conten ">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7" name="Title 6"/>
          <p:cNvSpPr>
            <a:spLocks noGrp="1"/>
          </p:cNvSpPr>
          <p:nvPr>
            <p:ph type="title"/>
          </p:nvPr>
        </p:nvSpPr>
        <p:spPr>
          <a:xfrm>
            <a:off x="296653" y="320798"/>
            <a:ext cx="7343108" cy="450703"/>
          </a:xfrm>
        </p:spPr>
        <p:txBody>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20400" y="831600"/>
            <a:ext cx="7362000" cy="444006"/>
          </a:xfrm>
        </p:spPr>
        <p:txBody>
          <a:bodyPr/>
          <a:lstStyle>
            <a:lvl1pPr marL="0" indent="0">
              <a:lnSpc>
                <a:spcPts val="1500"/>
              </a:lnSpc>
              <a:spcAft>
                <a:spcPts val="0"/>
              </a:spcAft>
              <a:buNone/>
              <a:defRPr sz="1200"/>
            </a:lvl1pPr>
            <a:lvl2pPr marL="0" indent="0">
              <a:lnSpc>
                <a:spcPts val="1100"/>
              </a:lnSpc>
              <a:spcAft>
                <a:spcPts val="400"/>
              </a:spcAft>
              <a:buNone/>
              <a:defRPr sz="900" b="1"/>
            </a:lvl2pPr>
          </a:lstStyle>
          <a:p>
            <a:pPr lvl="0"/>
            <a:r>
              <a:rPr lang="en-US" smtClean="0"/>
              <a:t>Click to edit Master text styles</a:t>
            </a:r>
          </a:p>
          <a:p>
            <a:pPr lvl="1"/>
            <a:r>
              <a:rPr lang="en-US" smtClean="0"/>
              <a:t>Second level</a:t>
            </a:r>
          </a:p>
        </p:txBody>
      </p:sp>
      <p:sp>
        <p:nvSpPr>
          <p:cNvPr id="10" name="Content Placeholder 9"/>
          <p:cNvSpPr>
            <a:spLocks noGrp="1"/>
          </p:cNvSpPr>
          <p:nvPr>
            <p:ph sz="quarter" idx="14"/>
          </p:nvPr>
        </p:nvSpPr>
        <p:spPr>
          <a:xfrm>
            <a:off x="320400" y="1397892"/>
            <a:ext cx="2739432"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marL="87311" indent="-87311">
              <a:lnSpc>
                <a:spcPts val="1000"/>
              </a:lnSpc>
              <a:spcAft>
                <a:spcPts val="1200"/>
              </a:spcAft>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5"/>
          </p:nvPr>
        </p:nvSpPr>
        <p:spPr>
          <a:xfrm>
            <a:off x="3172534" y="1397892"/>
            <a:ext cx="2670559"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marL="87311" indent="-87311">
              <a:lnSpc>
                <a:spcPts val="1000"/>
              </a:lnSpc>
              <a:spcAft>
                <a:spcPts val="1200"/>
              </a:spcAft>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67820163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files &amp; Bi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EAD994-BBD9-4DA5-B447-B3060DC187E6}" type="slidenum">
              <a:rPr lang="en-GB" smtClean="0">
                <a:solidFill>
                  <a:srgbClr val="3C3C3B"/>
                </a:solidFill>
              </a:rPr>
              <a:pPr/>
              <a:t>‹#›</a:t>
            </a:fld>
            <a:endParaRPr lang="en-GB">
              <a:solidFill>
                <a:srgbClr val="3C3C3B"/>
              </a:solidFill>
            </a:endParaRPr>
          </a:p>
        </p:txBody>
      </p:sp>
      <p:sp>
        <p:nvSpPr>
          <p:cNvPr id="17" name="Text Placeholder 16"/>
          <p:cNvSpPr>
            <a:spLocks noGrp="1"/>
          </p:cNvSpPr>
          <p:nvPr>
            <p:ph type="body" sz="quarter" idx="24" hasCustomPrompt="1"/>
          </p:nvPr>
        </p:nvSpPr>
        <p:spPr>
          <a:xfrm>
            <a:off x="320400"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18" name="Text Placeholder 16"/>
          <p:cNvSpPr>
            <a:spLocks noGrp="1"/>
          </p:cNvSpPr>
          <p:nvPr>
            <p:ph type="body" sz="quarter" idx="25" hasCustomPrompt="1"/>
          </p:nvPr>
        </p:nvSpPr>
        <p:spPr>
          <a:xfrm>
            <a:off x="2052118"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19" name="Text Placeholder 16"/>
          <p:cNvSpPr>
            <a:spLocks noGrp="1"/>
          </p:cNvSpPr>
          <p:nvPr>
            <p:ph type="body" sz="quarter" idx="26" hasCustomPrompt="1"/>
          </p:nvPr>
        </p:nvSpPr>
        <p:spPr>
          <a:xfrm>
            <a:off x="3747958"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20" name="Text Placeholder 16"/>
          <p:cNvSpPr>
            <a:spLocks noGrp="1"/>
          </p:cNvSpPr>
          <p:nvPr>
            <p:ph type="body" sz="quarter" idx="27" hasCustomPrompt="1"/>
          </p:nvPr>
        </p:nvSpPr>
        <p:spPr>
          <a:xfrm>
            <a:off x="5475998"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21" name="Text Placeholder 16"/>
          <p:cNvSpPr>
            <a:spLocks noGrp="1"/>
          </p:cNvSpPr>
          <p:nvPr>
            <p:ph type="body" sz="quarter" idx="28" hasCustomPrompt="1"/>
          </p:nvPr>
        </p:nvSpPr>
        <p:spPr>
          <a:xfrm>
            <a:off x="7204037"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23" name="Picture Placeholder 22"/>
          <p:cNvSpPr>
            <a:spLocks noGrp="1"/>
          </p:cNvSpPr>
          <p:nvPr>
            <p:ph type="pic" sz="quarter" idx="29"/>
          </p:nvPr>
        </p:nvSpPr>
        <p:spPr>
          <a:xfrm>
            <a:off x="395221"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dirty="0"/>
          </a:p>
        </p:txBody>
      </p:sp>
      <p:sp>
        <p:nvSpPr>
          <p:cNvPr id="24" name="Picture Placeholder 22"/>
          <p:cNvSpPr>
            <a:spLocks noGrp="1"/>
          </p:cNvSpPr>
          <p:nvPr>
            <p:ph type="pic" sz="quarter" idx="30"/>
          </p:nvPr>
        </p:nvSpPr>
        <p:spPr>
          <a:xfrm>
            <a:off x="2106102"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5" name="Picture Placeholder 22"/>
          <p:cNvSpPr>
            <a:spLocks noGrp="1"/>
          </p:cNvSpPr>
          <p:nvPr>
            <p:ph type="pic" sz="quarter" idx="31"/>
          </p:nvPr>
        </p:nvSpPr>
        <p:spPr>
          <a:xfrm>
            <a:off x="3816981"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6" name="Picture Placeholder 22"/>
          <p:cNvSpPr>
            <a:spLocks noGrp="1"/>
          </p:cNvSpPr>
          <p:nvPr>
            <p:ph type="pic" sz="quarter" idx="32"/>
          </p:nvPr>
        </p:nvSpPr>
        <p:spPr>
          <a:xfrm>
            <a:off x="5527862"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7" name="Picture Placeholder 22"/>
          <p:cNvSpPr>
            <a:spLocks noGrp="1"/>
          </p:cNvSpPr>
          <p:nvPr>
            <p:ph type="pic" sz="quarter" idx="33"/>
          </p:nvPr>
        </p:nvSpPr>
        <p:spPr>
          <a:xfrm>
            <a:off x="7263900"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9" name="Text Placeholder 28"/>
          <p:cNvSpPr>
            <a:spLocks noGrp="1"/>
          </p:cNvSpPr>
          <p:nvPr>
            <p:ph type="body" sz="quarter" idx="34" hasCustomPrompt="1"/>
          </p:nvPr>
        </p:nvSpPr>
        <p:spPr>
          <a:xfrm>
            <a:off x="326443"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0" name="Text Placeholder 28"/>
          <p:cNvSpPr>
            <a:spLocks noGrp="1"/>
          </p:cNvSpPr>
          <p:nvPr>
            <p:ph type="body" sz="quarter" idx="35" hasCustomPrompt="1"/>
          </p:nvPr>
        </p:nvSpPr>
        <p:spPr>
          <a:xfrm>
            <a:off x="2053085"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1" name="Text Placeholder 28"/>
          <p:cNvSpPr>
            <a:spLocks noGrp="1"/>
          </p:cNvSpPr>
          <p:nvPr>
            <p:ph type="body" sz="quarter" idx="36" hasCustomPrompt="1"/>
          </p:nvPr>
        </p:nvSpPr>
        <p:spPr>
          <a:xfrm>
            <a:off x="3753093"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2" name="Text Placeholder 28"/>
          <p:cNvSpPr>
            <a:spLocks noGrp="1"/>
          </p:cNvSpPr>
          <p:nvPr>
            <p:ph type="body" sz="quarter" idx="37" hasCustomPrompt="1"/>
          </p:nvPr>
        </p:nvSpPr>
        <p:spPr>
          <a:xfrm>
            <a:off x="5479039"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3" name="Text Placeholder 28"/>
          <p:cNvSpPr>
            <a:spLocks noGrp="1"/>
          </p:cNvSpPr>
          <p:nvPr>
            <p:ph type="body" sz="quarter" idx="38" hasCustomPrompt="1"/>
          </p:nvPr>
        </p:nvSpPr>
        <p:spPr>
          <a:xfrm>
            <a:off x="7198720"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GB"/>
          </a:p>
        </p:txBody>
      </p:sp>
      <p:sp>
        <p:nvSpPr>
          <p:cNvPr id="2" name="Footer Placeholder 1"/>
          <p:cNvSpPr>
            <a:spLocks noGrp="1"/>
          </p:cNvSpPr>
          <p:nvPr>
            <p:ph type="ftr" sz="quarter" idx="39"/>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0748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7178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19004" y="1181100"/>
            <a:ext cx="3013878" cy="3001566"/>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447152" y="1181100"/>
            <a:ext cx="3013878" cy="3001566"/>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p:txBody>
      </p:sp>
      <p:sp>
        <p:nvSpPr>
          <p:cNvPr id="5" name="Rectangle 8"/>
          <p:cNvSpPr>
            <a:spLocks noGrp="1" noChangeArrowheads="1"/>
          </p:cNvSpPr>
          <p:nvPr>
            <p:ph type="sldNum" sz="quarter" idx="10"/>
          </p:nvPr>
        </p:nvSpPr>
        <p:spPr>
          <a:ln/>
        </p:spPr>
        <p:txBody>
          <a:bodyPr/>
          <a:lstStyle>
            <a:lvl1pPr>
              <a:defRPr/>
            </a:lvl1pPr>
          </a:lstStyle>
          <a:p>
            <a:pPr>
              <a:defRPr/>
            </a:pPr>
            <a:fld id="{5020D9E7-27DA-40B3-B0BA-0663B19460F2}" type="slidenum">
              <a:rPr lang="en-GB" altLang="en-US">
                <a:solidFill>
                  <a:srgbClr val="3C3C3B"/>
                </a:solidFill>
              </a:rPr>
              <a:pPr>
                <a:defRPr/>
              </a:pPr>
              <a:t>‹#›</a:t>
            </a:fld>
            <a:endParaRPr lang="en-GB" altLang="en-US" dirty="0">
              <a:solidFill>
                <a:srgbClr val="3C3C3B"/>
              </a:solidFill>
            </a:endParaRPr>
          </a:p>
        </p:txBody>
      </p:sp>
      <p:sp>
        <p:nvSpPr>
          <p:cNvPr id="7" name="Footer Placeholder 6"/>
          <p:cNvSpPr>
            <a:spLocks noGrp="1"/>
          </p:cNvSpPr>
          <p:nvPr>
            <p:ph type="ftr" sz="quarter" idx="11"/>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727963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11"/>
          </p:nvPr>
        </p:nvSpPr>
        <p:spPr>
          <a:xfrm>
            <a:off x="337413" y="1600201"/>
            <a:ext cx="3077471" cy="2321719"/>
          </a:xfrm>
        </p:spPr>
        <p:txBody>
          <a:bodyPr/>
          <a:lstStyle>
            <a:lvl1pPr marL="0" indent="0" algn="l" rtl="0" fontAlgn="base">
              <a:spcBef>
                <a:spcPct val="0"/>
              </a:spcBef>
              <a:spcAft>
                <a:spcPct val="0"/>
              </a:spcAft>
              <a:buNone/>
              <a:defRPr lang="en-US" sz="1100" kern="1200" dirty="0" smtClean="0">
                <a:solidFill>
                  <a:schemeClr val="tx1"/>
                </a:solidFill>
                <a:latin typeface="Arial" panose="020B0604020202020204" pitchFamily="34" charset="0"/>
                <a:ea typeface="+mn-ea"/>
                <a:cs typeface="+mn-cs"/>
              </a:defRPr>
            </a:lvl1pPr>
            <a:lvl2pPr marL="134961" indent="-134961">
              <a:defRPr/>
            </a:lvl2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2"/>
          </p:nvPr>
        </p:nvSpPr>
        <p:spPr>
          <a:xfrm>
            <a:off x="337413" y="869402"/>
            <a:ext cx="4453261" cy="460177"/>
          </a:xfrm>
        </p:spPr>
        <p:txBody>
          <a:bodyPr/>
          <a:lstStyle>
            <a:lvl1pPr marL="0" indent="0" algn="l" rtl="0" fontAlgn="base">
              <a:spcBef>
                <a:spcPct val="0"/>
              </a:spcBef>
              <a:spcAft>
                <a:spcPct val="0"/>
              </a:spcAft>
              <a:buNone/>
              <a:defRPr lang="en-US" sz="1100" kern="1200" dirty="0" smtClean="0">
                <a:solidFill>
                  <a:schemeClr val="tx1"/>
                </a:solidFill>
                <a:latin typeface="Arial" panose="020B0604020202020204" pitchFamily="34" charset="0"/>
                <a:ea typeface="+mn-ea"/>
                <a:cs typeface="+mn-cs"/>
              </a:defRPr>
            </a:lvl1pPr>
            <a:lvl2pPr marL="144460" indent="-144460">
              <a:defRPr/>
            </a:lvl2pPr>
          </a:lstStyle>
          <a:p>
            <a:pPr lvl="0"/>
            <a:r>
              <a:rPr lang="en-US" smtClean="0"/>
              <a:t>Click to edit Master text styles</a:t>
            </a:r>
          </a:p>
          <a:p>
            <a:pPr lvl="1"/>
            <a:r>
              <a:rPr lang="en-US" smtClean="0"/>
              <a:t>Second level</a:t>
            </a:r>
          </a:p>
        </p:txBody>
      </p:sp>
      <p:sp>
        <p:nvSpPr>
          <p:cNvPr id="5" name="Rectangle 8"/>
          <p:cNvSpPr>
            <a:spLocks noGrp="1" noChangeArrowheads="1"/>
          </p:cNvSpPr>
          <p:nvPr>
            <p:ph type="sldNum" sz="quarter" idx="13"/>
          </p:nvPr>
        </p:nvSpPr>
        <p:spPr>
          <a:ln/>
        </p:spPr>
        <p:txBody>
          <a:bodyPr/>
          <a:lstStyle>
            <a:lvl1pPr>
              <a:defRPr/>
            </a:lvl1pPr>
          </a:lstStyle>
          <a:p>
            <a:pPr>
              <a:defRPr/>
            </a:pPr>
            <a:fld id="{5024EC72-BE41-4110-BAAA-AC3A8CDDA68F}" type="slidenum">
              <a:rPr lang="en-GB" altLang="en-US">
                <a:solidFill>
                  <a:srgbClr val="3C3C3B"/>
                </a:solidFill>
              </a:rPr>
              <a:pPr>
                <a:defRPr/>
              </a:pPr>
              <a:t>‹#›</a:t>
            </a:fld>
            <a:endParaRPr lang="en-GB" altLang="en-US" dirty="0">
              <a:solidFill>
                <a:srgbClr val="3C3C3B"/>
              </a:solidFill>
            </a:endParaRPr>
          </a:p>
        </p:txBody>
      </p:sp>
      <p:sp>
        <p:nvSpPr>
          <p:cNvPr id="2" name="Footer Placeholder 1"/>
          <p:cNvSpPr>
            <a:spLocks noGrp="1"/>
          </p:cNvSpPr>
          <p:nvPr>
            <p:ph type="ftr" sz="quarter" idx="14"/>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378080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arge shape dow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714" y="270001"/>
            <a:ext cx="4543079" cy="529568"/>
          </a:xfrm>
        </p:spPr>
        <p:txBody>
          <a:bodyPr/>
          <a:lstStyle>
            <a:lvl1pPr>
              <a:defRPr sz="36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8" name="Text Placeholder 7"/>
          <p:cNvSpPr>
            <a:spLocks noGrp="1"/>
          </p:cNvSpPr>
          <p:nvPr>
            <p:ph type="body" sz="quarter" idx="13"/>
          </p:nvPr>
        </p:nvSpPr>
        <p:spPr>
          <a:xfrm>
            <a:off x="350910" y="1200150"/>
            <a:ext cx="4534981" cy="2829762"/>
          </a:xfrm>
        </p:spPr>
        <p:txBody>
          <a:bodyPr/>
          <a:lstStyle>
            <a:lvl1pPr marL="0" indent="0">
              <a:lnSpc>
                <a:spcPct val="95000"/>
              </a:lnSpc>
              <a:buFont typeface="Arial" pitchFamily="34" charset="0"/>
              <a:buNone/>
              <a:defRPr sz="1800">
                <a:solidFill>
                  <a:schemeClr val="bg1"/>
                </a:solidFill>
                <a:latin typeface="Arial" panose="020B0604020202020204" pitchFamily="34" charset="0"/>
              </a:defRPr>
            </a:lvl1pPr>
            <a:lvl2pPr>
              <a:lnSpc>
                <a:spcPct val="95000"/>
              </a:lnSpc>
              <a:defRPr sz="1800">
                <a:solidFill>
                  <a:schemeClr val="bg1"/>
                </a:solidFill>
                <a:latin typeface="Arial" panose="020B0604020202020204" pitchFamily="34" charset="0"/>
              </a:defRPr>
            </a:lvl2pPr>
            <a:lvl3pPr>
              <a:lnSpc>
                <a:spcPct val="95000"/>
              </a:lnSpc>
              <a:defRPr sz="1800">
                <a:solidFill>
                  <a:schemeClr val="bg1"/>
                </a:solidFill>
                <a:latin typeface="Arial" panose="020B0604020202020204" pitchFamily="34" charset="0"/>
              </a:defRPr>
            </a:lvl3pPr>
            <a:lvl4pPr>
              <a:lnSpc>
                <a:spcPct val="95000"/>
              </a:lnSpc>
              <a:defRPr sz="1800">
                <a:solidFill>
                  <a:schemeClr val="bg1"/>
                </a:solidFill>
              </a:defRPr>
            </a:lvl4pPr>
            <a:lvl5pPr>
              <a:lnSpc>
                <a:spcPct val="95000"/>
              </a:lnSpc>
              <a:defRPr sz="1800">
                <a:solidFill>
                  <a:schemeClr val="bg1"/>
                </a:solidFill>
              </a:defRPr>
            </a:lvl5pPr>
          </a:lstStyle>
          <a:p>
            <a:pPr lvl="0"/>
            <a:r>
              <a:rPr lang="en-US" smtClean="0"/>
              <a:t>Click to edit Master text styles</a:t>
            </a:r>
          </a:p>
          <a:p>
            <a:pPr lvl="1"/>
            <a:r>
              <a:rPr lang="en-US" smtClean="0"/>
              <a:t>Second level</a:t>
            </a:r>
          </a:p>
        </p:txBody>
      </p:sp>
      <p:sp>
        <p:nvSpPr>
          <p:cNvPr id="5" name="Rectangle 18"/>
          <p:cNvSpPr>
            <a:spLocks noGrp="1" noChangeArrowheads="1"/>
          </p:cNvSpPr>
          <p:nvPr>
            <p:ph type="sldNum" sz="quarter" idx="14"/>
          </p:nvPr>
        </p:nvSpPr>
        <p:spPr bwMode="auto">
          <a:xfrm>
            <a:off x="8567888" y="317898"/>
            <a:ext cx="254727" cy="107722"/>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solidFill>
                  <a:schemeClr val="bg1"/>
                </a:solidFill>
                <a:latin typeface="Arial" panose="020B0604020202020204" pitchFamily="34" charset="0"/>
                <a:cs typeface="+mn-cs"/>
              </a:defRPr>
            </a:lvl1pPr>
          </a:lstStyle>
          <a:p>
            <a:pPr>
              <a:defRPr/>
            </a:pPr>
            <a:fld id="{49DAF008-4BFF-4F86-87D7-73F91D3B3255}" type="slidenum">
              <a:rPr lang="en-GB" altLang="en-US">
                <a:solidFill>
                  <a:srgbClr val="FFFFFF"/>
                </a:solidFill>
              </a:rPr>
              <a:pPr>
                <a:defRPr/>
              </a:pPr>
              <a:t>‹#›</a:t>
            </a:fld>
            <a:endParaRPr lang="en-GB" altLang="en-US" dirty="0">
              <a:solidFill>
                <a:srgbClr val="FFFFFF"/>
              </a:solidFill>
            </a:endParaRPr>
          </a:p>
        </p:txBody>
      </p:sp>
      <p:sp>
        <p:nvSpPr>
          <p:cNvPr id="3" name="Footer Placeholder 2"/>
          <p:cNvSpPr>
            <a:spLocks noGrp="1"/>
          </p:cNvSpPr>
          <p:nvPr>
            <p:ph type="ftr" sz="quarter" idx="15"/>
          </p:nvPr>
        </p:nvSpPr>
        <p:spPr/>
        <p:txBody>
          <a:bodyPr/>
          <a:lstStyle>
            <a:lvl1pPr>
              <a:defRPr>
                <a:solidFill>
                  <a:schemeClr val="bg1"/>
                </a:solidFill>
              </a:defRPr>
            </a:lvl1pPr>
          </a:lstStyle>
          <a:p>
            <a:r>
              <a:rPr lang="en-GB" dirty="0" smtClean="0">
                <a:solidFill>
                  <a:srgbClr val="FFFFFF"/>
                </a:solidFill>
              </a:rPr>
              <a:t>© Mind Gym</a:t>
            </a:r>
            <a:endParaRPr lang="en-GB" dirty="0">
              <a:solidFill>
                <a:srgbClr val="FFFFFF"/>
              </a:solidFill>
            </a:endParaRPr>
          </a:p>
        </p:txBody>
      </p:sp>
    </p:spTree>
    <p:extLst>
      <p:ext uri="{BB962C8B-B14F-4D97-AF65-F5344CB8AC3E}">
        <p14:creationId xmlns:p14="http://schemas.microsoft.com/office/powerpoint/2010/main" val="876228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tips">
    <p:spTree>
      <p:nvGrpSpPr>
        <p:cNvPr id="1" name=""/>
        <p:cNvGrpSpPr/>
        <p:nvPr/>
      </p:nvGrpSpPr>
      <p:grpSpPr>
        <a:xfrm>
          <a:off x="0" y="0"/>
          <a:ext cx="0" cy="0"/>
          <a:chOff x="0" y="0"/>
          <a:chExt cx="0" cy="0"/>
        </a:xfrm>
      </p:grpSpPr>
      <p:pic>
        <p:nvPicPr>
          <p:cNvPr id="3" name="Picture 37" descr="Image 05"/>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
            <a:ext cx="9144000" cy="5144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34714" y="321301"/>
            <a:ext cx="4543079" cy="529568"/>
          </a:xfrm>
        </p:spPr>
        <p:txBody>
          <a:bodyPr/>
          <a:lstStyle>
            <a:lvl1pPr>
              <a:defRPr sz="3600" b="0">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4103480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and Ful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400" y="1391587"/>
            <a:ext cx="8229838" cy="3394472"/>
          </a:xfrm>
          <a:prstGeom prst="rect">
            <a:avLst/>
          </a:prstGeom>
        </p:spPr>
        <p:txBody>
          <a:bodyPr/>
          <a:lstStyle>
            <a:lvl1pPr marL="0" indent="0">
              <a:lnSpc>
                <a:spcPts val="1500"/>
              </a:lnSpc>
              <a:spcAft>
                <a:spcPts val="0"/>
              </a:spcAft>
              <a:buNone/>
              <a:defRPr sz="1200">
                <a:solidFill>
                  <a:schemeClr val="tx1"/>
                </a:solidFill>
                <a:latin typeface="Arial" panose="020B0604020202020204" pitchFamily="34" charset="0"/>
                <a:cs typeface="Arial" panose="020B0604020202020204" pitchFamily="34" charset="0"/>
              </a:defRPr>
            </a:lvl1pPr>
            <a:lvl2pPr marL="347561"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480872"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614184"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57017"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Title 5"/>
          <p:cNvSpPr>
            <a:spLocks noGrp="1"/>
          </p:cNvSpPr>
          <p:nvPr>
            <p:ph type="title"/>
          </p:nvPr>
        </p:nvSpPr>
        <p:spPr/>
        <p:txBody>
          <a:bodyPr/>
          <a:lstStyle>
            <a:lvl1pPr>
              <a:defRPr>
                <a:latin typeface="Arial" panose="020B0604020202020204" pitchFamily="34" charset="0"/>
              </a:defRPr>
            </a:lvl1pPr>
          </a:lstStyle>
          <a:p>
            <a:r>
              <a:rPr lang="en-GB"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fld id="{DAA44D9A-21AB-4417-99CD-FF5B9CFEEF17}" type="slidenum">
              <a:rPr lang="en-GB" altLang="en-US">
                <a:solidFill>
                  <a:srgbClr val="3C3C3B"/>
                </a:solidFill>
              </a:rPr>
              <a:pPr/>
              <a:t>‹#›</a:t>
            </a:fld>
            <a:endParaRPr lang="en-GB" altLang="en-US" dirty="0">
              <a:solidFill>
                <a:srgbClr val="3C3C3B"/>
              </a:solidFill>
            </a:endParaRPr>
          </a:p>
        </p:txBody>
      </p:sp>
      <p:sp>
        <p:nvSpPr>
          <p:cNvPr id="5" name="Footer Placeholder 1"/>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260672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ntent Green Backgroun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000" y="1335928"/>
            <a:ext cx="2808000" cy="3294458"/>
          </a:xfrm>
          <a:prstGeom prst="rect">
            <a:avLst/>
          </a:prstGeom>
        </p:spPr>
        <p:txBody>
          <a:bodyPr/>
          <a:lstStyle>
            <a:lvl1pPr marL="0" indent="0">
              <a:lnSpc>
                <a:spcPts val="2399"/>
              </a:lnSpc>
              <a:spcAft>
                <a:spcPts val="0"/>
              </a:spcAft>
              <a:buFont typeface="Arial" panose="020B0604020202020204" pitchFamily="34" charset="0"/>
              <a:buNone/>
              <a:defRPr sz="2100">
                <a:solidFill>
                  <a:schemeClr val="bg1"/>
                </a:solidFill>
                <a:latin typeface="Arial" panose="020B0604020202020204" pitchFamily="34" charset="0"/>
                <a:cs typeface="Arial" panose="020B0604020202020204" pitchFamily="34" charset="0"/>
              </a:defRPr>
            </a:lvl1pPr>
            <a:lvl2pPr marL="539210" indent="-336857">
              <a:lnSpc>
                <a:spcPts val="2399"/>
              </a:lnSpc>
              <a:spcAft>
                <a:spcPts val="0"/>
              </a:spcAft>
              <a:buClr>
                <a:schemeClr val="tx1"/>
              </a:buClr>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876066" indent="-343999">
              <a:lnSpc>
                <a:spcPts val="2399"/>
              </a:lnSpc>
              <a:spcAft>
                <a:spcPts val="0"/>
              </a:spcAft>
              <a:buClr>
                <a:schemeClr val="tx1"/>
              </a:buClr>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3pPr>
            <a:lvl4pPr marL="1276010" indent="-335667">
              <a:lnSpc>
                <a:spcPts val="2399"/>
              </a:lnSpc>
              <a:spcAft>
                <a:spcPts val="0"/>
              </a:spcAft>
              <a:buClr>
                <a:schemeClr val="tx1"/>
              </a:buClr>
              <a:buFont typeface="Arial" panose="020B0604020202020204" pitchFamily="34" charset="0"/>
              <a:buChar char="•"/>
              <a:defRPr sz="1500">
                <a:solidFill>
                  <a:schemeClr val="bg1"/>
                </a:solidFill>
                <a:latin typeface="Arial" panose="020B0604020202020204" pitchFamily="34" charset="0"/>
                <a:cs typeface="Arial" panose="020B0604020202020204" pitchFamily="34" charset="0"/>
              </a:defRPr>
            </a:lvl4pPr>
            <a:lvl5pPr marL="1681905" indent="-399943">
              <a:lnSpc>
                <a:spcPts val="2399"/>
              </a:lnSpc>
              <a:spcAft>
                <a:spcPts val="0"/>
              </a:spcAft>
              <a:buClr>
                <a:schemeClr val="tx1"/>
              </a:buClr>
              <a:buFont typeface="Arial" panose="020B0604020202020204" pitchFamily="34" charset="0"/>
              <a:buChar char="•"/>
              <a:tabLst>
                <a:tab pos="1885447" algn="l"/>
              </a:tabLst>
              <a:defRPr sz="1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idx="11"/>
          </p:nvPr>
        </p:nvSpPr>
        <p:spPr>
          <a:xfrm>
            <a:off x="4281727" y="1335928"/>
            <a:ext cx="3643523" cy="3294458"/>
          </a:xfrm>
          <a:prstGeom prst="rect">
            <a:avLst/>
          </a:prstGeom>
        </p:spPr>
        <p:txBody>
          <a:bodyPr/>
          <a:lstStyle>
            <a:lvl1pPr marL="0" indent="0">
              <a:lnSpc>
                <a:spcPts val="2399"/>
              </a:lnSpc>
              <a:spcAft>
                <a:spcPts val="0"/>
              </a:spcAft>
              <a:buNone/>
              <a:defRPr sz="2100">
                <a:solidFill>
                  <a:schemeClr val="bg1"/>
                </a:solidFill>
                <a:latin typeface="Arial" panose="020B0604020202020204" pitchFamily="34" charset="0"/>
                <a:cs typeface="Arial" panose="020B0604020202020204" pitchFamily="34" charset="0"/>
              </a:defRPr>
            </a:lvl1pPr>
            <a:lvl2pPr marL="588012" indent="-385660">
              <a:lnSpc>
                <a:spcPts val="2399"/>
              </a:lnSpc>
              <a:spcAft>
                <a:spcPts val="0"/>
              </a:spcAft>
              <a:buClr>
                <a:schemeClr val="tx1"/>
              </a:buClr>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876066" indent="-343999">
              <a:lnSpc>
                <a:spcPts val="2399"/>
              </a:lnSpc>
              <a:spcAft>
                <a:spcPts val="0"/>
              </a:spcAft>
              <a:buClr>
                <a:schemeClr val="tx1"/>
              </a:buClr>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3pPr>
            <a:lvl4pPr marL="1283151" indent="-342809">
              <a:lnSpc>
                <a:spcPts val="2399"/>
              </a:lnSpc>
              <a:spcAft>
                <a:spcPts val="0"/>
              </a:spcAft>
              <a:buClr>
                <a:schemeClr val="tx1"/>
              </a:buClr>
              <a:buFont typeface="Arial" panose="020B0604020202020204" pitchFamily="34" charset="0"/>
              <a:buChar char="•"/>
              <a:defRPr sz="1500">
                <a:solidFill>
                  <a:schemeClr val="bg1"/>
                </a:solidFill>
                <a:latin typeface="Arial" panose="020B0604020202020204" pitchFamily="34" charset="0"/>
                <a:cs typeface="Arial" panose="020B0604020202020204" pitchFamily="34" charset="0"/>
              </a:defRPr>
            </a:lvl4pPr>
            <a:lvl5pPr marL="1681905" indent="-399943">
              <a:lnSpc>
                <a:spcPts val="2399"/>
              </a:lnSpc>
              <a:spcAft>
                <a:spcPts val="0"/>
              </a:spcAft>
              <a:buClr>
                <a:schemeClr val="tx1"/>
              </a:buClr>
              <a:buFont typeface="Arial" panose="020B0604020202020204" pitchFamily="34" charset="0"/>
              <a:buChar char="•"/>
              <a:tabLst>
                <a:tab pos="1885447" algn="l"/>
              </a:tabLst>
              <a:defRPr sz="1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lvl1pPr>
              <a:defRPr>
                <a:solidFill>
                  <a:schemeClr val="tx1"/>
                </a:solidFill>
                <a:latin typeface="Arial" panose="020B0604020202020204" pitchFamily="34" charset="0"/>
              </a:defRPr>
            </a:lvl1pPr>
          </a:lstStyle>
          <a:p>
            <a:r>
              <a:rPr lang="en-US" smtClean="0"/>
              <a:t>Click to edit Master title style</a:t>
            </a: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45547F2-16FE-374E-A821-219D33E74FAA}" type="slidenum">
              <a:rPr lang="en-GB" altLang="en-US"/>
              <a:pPr>
                <a:defRPr/>
              </a:pPr>
              <a:t>‹#›</a:t>
            </a:fld>
            <a:endParaRPr lang="en-GB" altLang="en-US"/>
          </a:p>
        </p:txBody>
      </p:sp>
      <p:sp>
        <p:nvSpPr>
          <p:cNvPr id="7" name="Footer Placeholder 3"/>
          <p:cNvSpPr>
            <a:spLocks noGrp="1"/>
          </p:cNvSpPr>
          <p:nvPr>
            <p:ph type="ftr" sz="quarter" idx="13"/>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74676323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and Tabl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0400" y="833389"/>
            <a:ext cx="7882266" cy="442183"/>
          </a:xfrm>
          <a:prstGeom prst="rect">
            <a:avLst/>
          </a:prstGeom>
        </p:spPr>
        <p:txBody>
          <a:bodyPr/>
          <a:lstStyle>
            <a:lvl1pPr marL="0" indent="0">
              <a:lnSpc>
                <a:spcPts val="1500"/>
              </a:lnSpc>
              <a:spcAft>
                <a:spcPts val="0"/>
              </a:spcAft>
              <a:buNone/>
              <a:defRPr sz="1200">
                <a:latin typeface="Arial" panose="020B0604020202020204" pitchFamily="34" charset="0"/>
                <a:cs typeface="Arial" panose="020B0604020202020204" pitchFamily="34" charset="0"/>
              </a:defRPr>
            </a:lvl1pPr>
            <a:lvl2pPr marL="133311" indent="0">
              <a:buNone/>
              <a:defRPr/>
            </a:lvl2pPr>
            <a:lvl3pPr marL="266622" indent="0">
              <a:buNone/>
              <a:defRPr/>
            </a:lvl3pPr>
            <a:lvl4pPr marL="399933" indent="0">
              <a:buNone/>
              <a:defRPr/>
            </a:lvl4pPr>
            <a:lvl5pPr marL="542767" indent="0">
              <a:buNone/>
              <a:defRPr/>
            </a:lvl5pPr>
          </a:lstStyle>
          <a:p>
            <a:pPr lvl="0"/>
            <a:r>
              <a:rPr lang="en-GB" smtClean="0"/>
              <a:t>Click to edit Master text styles</a:t>
            </a:r>
          </a:p>
        </p:txBody>
      </p:sp>
      <p:sp>
        <p:nvSpPr>
          <p:cNvPr id="11" name="Table Placeholder 10"/>
          <p:cNvSpPr>
            <a:spLocks noGrp="1"/>
          </p:cNvSpPr>
          <p:nvPr>
            <p:ph type="tbl" sz="quarter" idx="12"/>
          </p:nvPr>
        </p:nvSpPr>
        <p:spPr>
          <a:xfrm>
            <a:off x="1049858" y="1427560"/>
            <a:ext cx="7194264" cy="2656284"/>
          </a:xfrm>
          <a:prstGeom prst="rect">
            <a:avLst/>
          </a:prstGeom>
        </p:spPr>
        <p:txBody>
          <a:bodyPr rtlCol="0">
            <a:noAutofit/>
          </a:bodyPr>
          <a:lstStyle>
            <a:lvl1pPr marL="0" indent="0">
              <a:buNone/>
              <a:defRPr>
                <a:latin typeface="Arial" panose="020B0604020202020204" pitchFamily="34" charset="0"/>
                <a:cs typeface="Arial" panose="020B0604020202020204" pitchFamily="34" charset="0"/>
              </a:defRPr>
            </a:lvl1pPr>
          </a:lstStyle>
          <a:p>
            <a:pPr lvl="0"/>
            <a:r>
              <a:rPr lang="en-GB" noProof="0" dirty="0" smtClean="0"/>
              <a:t>Click icon to add table</a:t>
            </a:r>
            <a:endParaRPr lang="en-GB" noProof="0" dirty="0"/>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GB" smtClean="0"/>
              <a:t>Click to edit Master title style</a:t>
            </a:r>
            <a:endParaRPr lang="en-GB" dirty="0"/>
          </a:p>
        </p:txBody>
      </p:sp>
      <p:sp>
        <p:nvSpPr>
          <p:cNvPr id="5" name="Footer Placeholder 4"/>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pPr>
              <a:defRPr/>
            </a:pPr>
            <a:r>
              <a:rPr lang="en-GB" dirty="0" smtClean="0">
                <a:solidFill>
                  <a:srgbClr val="3C3C3B"/>
                </a:solidFill>
              </a:rPr>
              <a:t>© Mind Gym</a:t>
            </a:r>
            <a:endParaRPr lang="en-GB" dirty="0">
              <a:solidFill>
                <a:srgbClr val="3C3C3B"/>
              </a:solidFill>
            </a:endParaRPr>
          </a:p>
        </p:txBody>
      </p:sp>
      <p:sp>
        <p:nvSpPr>
          <p:cNvPr id="6" name="Slide Number Placeholder 6"/>
          <p:cNvSpPr>
            <a:spLocks noGrp="1"/>
          </p:cNvSpPr>
          <p:nvPr>
            <p:ph type="sldNum" sz="quarter" idx="14"/>
          </p:nvPr>
        </p:nvSpPr>
        <p:spPr/>
        <p:txBody>
          <a:bodyPr/>
          <a:lstStyle>
            <a:lvl1pPr>
              <a:defRPr/>
            </a:lvl1pPr>
          </a:lstStyle>
          <a:p>
            <a:fld id="{764D20D1-594C-476D-BD09-735E34121A01}" type="slidenum">
              <a:rPr lang="en-GB" altLang="en-US">
                <a:solidFill>
                  <a:srgbClr val="3C3C3B"/>
                </a:solidFill>
              </a:rPr>
              <a:pPr/>
              <a:t>‹#›</a:t>
            </a:fld>
            <a:endParaRPr lang="en-GB" altLang="en-US" dirty="0">
              <a:solidFill>
                <a:srgbClr val="3C3C3B"/>
              </a:solidFill>
            </a:endParaRPr>
          </a:p>
        </p:txBody>
      </p:sp>
    </p:spTree>
    <p:extLst>
      <p:ext uri="{BB962C8B-B14F-4D97-AF65-F5344CB8AC3E}">
        <p14:creationId xmlns:p14="http://schemas.microsoft.com/office/powerpoint/2010/main" val="1509558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7_Divider Slide">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2"/>
          </p:nvPr>
        </p:nvSpPr>
        <p:spPr>
          <a:xfrm>
            <a:off x="295200" y="320400"/>
            <a:ext cx="4276800" cy="2592388"/>
          </a:xfrm>
          <a:prstGeom prst="rect">
            <a:avLst/>
          </a:prstGeom>
        </p:spPr>
        <p:txBody>
          <a:bodyPr/>
          <a:lstStyle>
            <a:lvl1pPr marL="0" indent="0">
              <a:lnSpc>
                <a:spcPts val="3600"/>
              </a:lnSpc>
              <a:spcBef>
                <a:spcPts val="0"/>
              </a:spcBef>
              <a:spcAft>
                <a:spcPts val="600"/>
              </a:spcAft>
              <a:buFont typeface="Arial" panose="020B0604020202020204" pitchFamily="34" charset="0"/>
              <a:buNone/>
              <a:defRPr sz="3600"/>
            </a:lvl1pPr>
            <a:lvl2pPr marL="0" indent="0">
              <a:lnSpc>
                <a:spcPts val="2000"/>
              </a:lnSpc>
              <a:spcBef>
                <a:spcPts val="600"/>
              </a:spcBef>
              <a:spcAft>
                <a:spcPts val="600"/>
              </a:spcAft>
              <a:buFont typeface="Arial" panose="020B0604020202020204" pitchFamily="34" charset="0"/>
              <a:buNone/>
              <a:defRPr sz="2000"/>
            </a:lvl2pPr>
          </a:lstStyle>
          <a:p>
            <a:pPr lvl="0"/>
            <a:r>
              <a:rPr lang="en-US" noProof="0" smtClean="0"/>
              <a:t>Click to edit Master text styles</a:t>
            </a:r>
          </a:p>
          <a:p>
            <a:pPr lvl="1"/>
            <a:r>
              <a:rPr lang="en-US" noProof="0" smtClean="0"/>
              <a:t>Second level</a:t>
            </a:r>
          </a:p>
        </p:txBody>
      </p:sp>
      <p:sp>
        <p:nvSpPr>
          <p:cNvPr id="4" name="Slide Number Placeholder 3"/>
          <p:cNvSpPr>
            <a:spLocks noGrp="1"/>
          </p:cNvSpPr>
          <p:nvPr>
            <p:ph type="sldNum" sz="quarter" idx="13"/>
          </p:nvPr>
        </p:nvSpPr>
        <p:spPr>
          <a:xfrm>
            <a:off x="8567739" y="4727576"/>
            <a:ext cx="255587" cy="107722"/>
          </a:xfrm>
          <a:prstGeom prst="rect">
            <a:avLst/>
          </a:prstGeom>
        </p:spPr>
        <p:txBody>
          <a:bodyPr/>
          <a:lstStyle>
            <a:lvl1pPr>
              <a:defRPr/>
            </a:lvl1pPr>
          </a:lstStyle>
          <a:p>
            <a:pPr>
              <a:defRPr/>
            </a:pPr>
            <a:fld id="{D5F8BDE9-918A-AD41-BB9A-42A68F169C7F}" type="slidenum">
              <a:rPr lang="en-GB" altLang="en-US">
                <a:solidFill>
                  <a:srgbClr val="3C3C3B"/>
                </a:solidFill>
              </a:rPr>
              <a:pPr>
                <a:defRPr/>
              </a:pPr>
              <a:t>‹#›</a:t>
            </a:fld>
            <a:endParaRPr lang="en-GB" altLang="en-US">
              <a:solidFill>
                <a:srgbClr val="3C3C3B"/>
              </a:solidFill>
            </a:endParaRPr>
          </a:p>
        </p:txBody>
      </p:sp>
      <p:sp>
        <p:nvSpPr>
          <p:cNvPr id="5" name="Footer Placeholder 1"/>
          <p:cNvSpPr>
            <a:spLocks noGrp="1"/>
          </p:cNvSpPr>
          <p:nvPr>
            <p:ph type="ftr" sz="quarter" idx="14"/>
          </p:nvPr>
        </p:nvSpPr>
        <p:spPr>
          <a:xfrm>
            <a:off x="319088" y="4730751"/>
            <a:ext cx="2895600" cy="176213"/>
          </a:xfrm>
          <a:prstGeom prst="rect">
            <a:avLst/>
          </a:prstGeom>
        </p:spPr>
        <p:txBody>
          <a:bodyPr/>
          <a:lstStyle>
            <a:lvl1pPr>
              <a:defRPr smtClean="0"/>
            </a:lvl1pPr>
          </a:lstStyle>
          <a:p>
            <a:pPr>
              <a:defRPr/>
            </a:pPr>
            <a:r>
              <a:rPr lang="en-GB">
                <a:solidFill>
                  <a:srgbClr val="3C3C3B"/>
                </a:solidFill>
              </a:rPr>
              <a:t>© Mind Gym </a:t>
            </a:r>
          </a:p>
        </p:txBody>
      </p:sp>
    </p:spTree>
    <p:extLst>
      <p:ext uri="{BB962C8B-B14F-4D97-AF65-F5344CB8AC3E}">
        <p14:creationId xmlns:p14="http://schemas.microsoft.com/office/powerpoint/2010/main" val="373192227"/>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1" descr="Mind Gym logo 2014 RGB_RGB Green Landscape"/>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1264" y="3681249"/>
            <a:ext cx="1780711" cy="9215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55978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2" name="Footer Placeholder 1"/>
          <p:cNvSpPr>
            <a:spLocks noGrp="1"/>
          </p:cNvSpPr>
          <p:nvPr>
            <p:ph type="ftr" sz="quarter" idx="12"/>
          </p:nvPr>
        </p:nvSpPr>
        <p:spPr/>
        <p:txBody>
          <a:bodyPr/>
          <a:lstStyle/>
          <a:p>
            <a:r>
              <a:rPr lang="en-GB" dirty="0" smtClean="0">
                <a:solidFill>
                  <a:srgbClr val="3C3C3B"/>
                </a:solidFill>
              </a:rPr>
              <a:t>© Mind Gym</a:t>
            </a:r>
            <a:endParaRPr lang="en-GB" dirty="0">
              <a:solidFill>
                <a:srgbClr val="3C3C3B"/>
              </a:solidFill>
            </a:endParaRPr>
          </a:p>
        </p:txBody>
      </p:sp>
      <p:sp>
        <p:nvSpPr>
          <p:cNvPr id="4"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308215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solidFill>
                  <a:srgbClr val="FFFFFF"/>
                </a:solidFill>
              </a:rPr>
              <a:t>© Mind Gym</a:t>
            </a:r>
            <a:endParaRPr lang="en-GB" dirty="0">
              <a:solidFill>
                <a:srgbClr val="FFFFFF"/>
              </a:solidFill>
            </a:endParaRPr>
          </a:p>
        </p:txBody>
      </p:sp>
      <p:sp>
        <p:nvSpPr>
          <p:cNvPr id="3" name="Slide Number Placeholder 2"/>
          <p:cNvSpPr>
            <a:spLocks noGrp="1"/>
          </p:cNvSpPr>
          <p:nvPr>
            <p:ph type="sldNum" sz="quarter" idx="11"/>
          </p:nvPr>
        </p:nvSpPr>
        <p:spPr/>
        <p:txBody>
          <a:bodyPr/>
          <a:lstStyle/>
          <a:p>
            <a:fld id="{5AAA7B13-7D22-4E1F-9FB5-26236336DAB4}" type="slidenum">
              <a:rPr lang="en-GB" altLang="en-US" smtClean="0">
                <a:solidFill>
                  <a:srgbClr val="FFFFFF"/>
                </a:solidFill>
              </a:rPr>
              <a:pPr/>
              <a:t>‹#›</a:t>
            </a:fld>
            <a:endParaRPr lang="en-GB" altLang="en-US">
              <a:solidFill>
                <a:srgbClr val="FFFFFF"/>
              </a:solidFill>
            </a:endParaRPr>
          </a:p>
        </p:txBody>
      </p:sp>
      <p:sp>
        <p:nvSpPr>
          <p:cNvPr id="4" name="Text Placeholder 7"/>
          <p:cNvSpPr>
            <a:spLocks noGrp="1"/>
          </p:cNvSpPr>
          <p:nvPr>
            <p:ph type="body" sz="quarter" idx="12"/>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1449917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0400" y="1391587"/>
            <a:ext cx="8229838" cy="3394472"/>
          </a:xfrm>
          <a:prstGeom prst="rect">
            <a:avLst/>
          </a:prstGeom>
        </p:spPr>
        <p:txBody>
          <a:bodyPr lIns="0" tIns="0" rIns="0" bIns="0"/>
          <a:lstStyle>
            <a:lvl1pPr marL="0" indent="0">
              <a:lnSpc>
                <a:spcPts val="1500"/>
              </a:lnSpc>
              <a:spcAft>
                <a:spcPts val="0"/>
              </a:spcAft>
              <a:buNone/>
              <a:defRPr sz="1200">
                <a:solidFill>
                  <a:schemeClr val="tx1"/>
                </a:solidFill>
              </a:defRPr>
            </a:lvl1pPr>
            <a:lvl2pPr marL="347561" indent="-214250">
              <a:lnSpc>
                <a:spcPts val="1500"/>
              </a:lnSpc>
              <a:spcAft>
                <a:spcPts val="0"/>
              </a:spcAft>
              <a:buFont typeface="Arial" panose="020B0604020202020204" pitchFamily="34" charset="0"/>
              <a:buChar char="•"/>
              <a:defRPr sz="1200">
                <a:solidFill>
                  <a:schemeClr val="tx1"/>
                </a:solidFill>
              </a:defRPr>
            </a:lvl2pPr>
            <a:lvl3pPr marL="480872" indent="-214250">
              <a:lnSpc>
                <a:spcPts val="1500"/>
              </a:lnSpc>
              <a:spcAft>
                <a:spcPts val="0"/>
              </a:spcAft>
              <a:buFont typeface="Arial" panose="020B0604020202020204" pitchFamily="34" charset="0"/>
              <a:buChar char="•"/>
              <a:defRPr sz="1200">
                <a:solidFill>
                  <a:schemeClr val="tx1"/>
                </a:solidFill>
              </a:defRPr>
            </a:lvl3pPr>
            <a:lvl4pPr marL="614184" indent="-214250">
              <a:lnSpc>
                <a:spcPts val="1500"/>
              </a:lnSpc>
              <a:spcAft>
                <a:spcPts val="0"/>
              </a:spcAft>
              <a:buFont typeface="Arial" panose="020B0604020202020204" pitchFamily="34" charset="0"/>
              <a:buChar char="•"/>
              <a:defRPr sz="1200">
                <a:solidFill>
                  <a:schemeClr val="tx1"/>
                </a:solidFill>
              </a:defRPr>
            </a:lvl4pPr>
            <a:lvl5pPr marL="757017" indent="-214250">
              <a:lnSpc>
                <a:spcPts val="1500"/>
              </a:lnSpc>
              <a:spcAft>
                <a:spcPts val="0"/>
              </a:spcAft>
              <a:buFont typeface="Arial" panose="020B0604020202020204"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2"/>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6" name="Title 5"/>
          <p:cNvSpPr>
            <a:spLocks noGrp="1"/>
          </p:cNvSpPr>
          <p:nvPr>
            <p:ph type="title"/>
          </p:nvPr>
        </p:nvSpPr>
        <p:spPr/>
        <p:txBody>
          <a:bodyPr/>
          <a:lstStyle/>
          <a:p>
            <a:r>
              <a:rPr lang="en-US" smtClean="0"/>
              <a:t>Click to edit Master title style</a:t>
            </a:r>
            <a:endParaRPr lang="en-GB" dirty="0"/>
          </a:p>
        </p:txBody>
      </p:sp>
      <p:sp>
        <p:nvSpPr>
          <p:cNvPr id="2" name="Footer Placeholder 1"/>
          <p:cNvSpPr>
            <a:spLocks noGrp="1"/>
          </p:cNvSpPr>
          <p:nvPr>
            <p:ph type="ftr" sz="quarter" idx="13"/>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785993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mparison arrows x 2">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888821"/>
            <a:ext cx="3149411" cy="2268199"/>
          </a:xfrm>
          <a:prstGeom prst="rect">
            <a:avLst/>
          </a:prstGeom>
        </p:spPr>
        <p:txBody>
          <a:bodyPr lIns="0" tIns="0" rIns="0" bIns="0"/>
          <a:lstStyle>
            <a:lvl1pPr marL="359991" indent="-359991">
              <a:lnSpc>
                <a:spcPts val="1600"/>
              </a:lnSpc>
              <a:spcBef>
                <a:spcPts val="0"/>
              </a:spcBef>
              <a:spcAft>
                <a:spcPts val="400"/>
              </a:spcAft>
              <a:buFontTx/>
              <a:buBlip>
                <a:blip r:embed="rId2"/>
              </a:buBlip>
              <a:defRPr sz="1600">
                <a:solidFill>
                  <a:schemeClr val="tx1"/>
                </a:solidFill>
                <a:latin typeface="+mn-lt"/>
              </a:defRPr>
            </a:lvl1pPr>
            <a:lvl2pPr marL="539197" indent="-336848">
              <a:lnSpc>
                <a:spcPts val="1600"/>
              </a:lnSpc>
              <a:spcBef>
                <a:spcPts val="0"/>
              </a:spcBef>
              <a:spcAft>
                <a:spcPts val="400"/>
              </a:spcAft>
              <a:buClr>
                <a:schemeClr val="tx2"/>
              </a:buClr>
              <a:buFont typeface="Arial" panose="020B0604020202020204" pitchFamily="34" charset="0"/>
              <a:buChar char="•"/>
              <a:defRPr sz="1500">
                <a:solidFill>
                  <a:schemeClr val="tx1"/>
                </a:solidFill>
                <a:latin typeface="+mn-lt"/>
              </a:defRPr>
            </a:lvl2pPr>
            <a:lvl3pPr marL="876044" indent="-343991">
              <a:lnSpc>
                <a:spcPts val="1600"/>
              </a:lnSpc>
              <a:spcBef>
                <a:spcPts val="0"/>
              </a:spcBef>
              <a:spcAft>
                <a:spcPts val="400"/>
              </a:spcAft>
              <a:buClr>
                <a:schemeClr val="tx2"/>
              </a:buClr>
              <a:buFont typeface="Arial" panose="020B0604020202020204" pitchFamily="34" charset="0"/>
              <a:buChar char="•"/>
              <a:defRPr sz="1300">
                <a:solidFill>
                  <a:schemeClr val="tx1"/>
                </a:solidFill>
                <a:latin typeface="+mn-lt"/>
              </a:defRPr>
            </a:lvl3pPr>
            <a:lvl4pPr marL="1275978" indent="-335659">
              <a:lnSpc>
                <a:spcPts val="1600"/>
              </a:lnSpc>
              <a:spcBef>
                <a:spcPts val="0"/>
              </a:spcBef>
              <a:spcAft>
                <a:spcPts val="400"/>
              </a:spcAft>
              <a:buClr>
                <a:schemeClr val="tx2"/>
              </a:buClr>
              <a:buFont typeface="Arial" panose="020B0604020202020204" pitchFamily="34" charset="0"/>
              <a:buChar char="•"/>
              <a:defRPr sz="1200">
                <a:solidFill>
                  <a:schemeClr val="tx1"/>
                </a:solidFill>
                <a:latin typeface="+mn-lt"/>
              </a:defRPr>
            </a:lvl4pPr>
            <a:lvl5pPr marL="1681863" indent="-399933">
              <a:lnSpc>
                <a:spcPts val="1600"/>
              </a:lnSpc>
              <a:spcBef>
                <a:spcPts val="0"/>
              </a:spcBef>
              <a:spcAft>
                <a:spcPts val="400"/>
              </a:spcAft>
              <a:buClr>
                <a:schemeClr val="tx2"/>
              </a:buClr>
              <a:buFont typeface="Arial" panose="020B0604020202020204" pitchFamily="34" charset="0"/>
              <a:buChar char="•"/>
              <a:tabLst>
                <a:tab pos="1885400" algn="l"/>
              </a:tabLst>
              <a:defRPr sz="10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1" hasCustomPrompt="1"/>
          </p:nvPr>
        </p:nvSpPr>
        <p:spPr>
          <a:xfrm>
            <a:off x="4241633" y="1888821"/>
            <a:ext cx="3643523" cy="2268199"/>
          </a:xfrm>
          <a:prstGeom prst="rect">
            <a:avLst/>
          </a:prstGeom>
        </p:spPr>
        <p:txBody>
          <a:bodyPr lIns="0" tIns="0" rIns="0" bIns="0"/>
          <a:lstStyle>
            <a:lvl1pPr marL="359991" indent="-359991">
              <a:lnSpc>
                <a:spcPts val="1600"/>
              </a:lnSpc>
              <a:spcBef>
                <a:spcPts val="0"/>
              </a:spcBef>
              <a:spcAft>
                <a:spcPts val="400"/>
              </a:spcAft>
              <a:buFontTx/>
              <a:buBlip>
                <a:blip r:embed="rId2"/>
              </a:buBlip>
              <a:defRPr lang="en-US" sz="1600" dirty="0" smtClean="0">
                <a:solidFill>
                  <a:schemeClr val="tx1"/>
                </a:solidFill>
                <a:latin typeface="+mn-lt"/>
                <a:ea typeface="+mn-ea"/>
                <a:cs typeface="+mn-cs"/>
              </a:defRPr>
            </a:lvl1pPr>
            <a:lvl2pPr marL="539197" indent="-336848">
              <a:lnSpc>
                <a:spcPts val="1600"/>
              </a:lnSpc>
              <a:spcBef>
                <a:spcPts val="0"/>
              </a:spcBef>
              <a:spcAft>
                <a:spcPts val="400"/>
              </a:spcAft>
              <a:buClr>
                <a:schemeClr val="tx2"/>
              </a:buClr>
              <a:buFont typeface="Arial" panose="020B0604020202020204" pitchFamily="34" charset="0"/>
              <a:buChar char="•"/>
              <a:defRPr sz="1300">
                <a:solidFill>
                  <a:schemeClr val="tx1"/>
                </a:solidFill>
                <a:latin typeface="+mn-lt"/>
              </a:defRPr>
            </a:lvl2pPr>
            <a:lvl3pPr marL="876044" indent="-343991">
              <a:lnSpc>
                <a:spcPts val="1600"/>
              </a:lnSpc>
              <a:spcBef>
                <a:spcPts val="0"/>
              </a:spcBef>
              <a:spcAft>
                <a:spcPts val="400"/>
              </a:spcAft>
              <a:buClr>
                <a:schemeClr val="tx2"/>
              </a:buClr>
              <a:buFont typeface="Arial" panose="020B0604020202020204" pitchFamily="34" charset="0"/>
              <a:buChar char="•"/>
              <a:defRPr sz="1200">
                <a:solidFill>
                  <a:schemeClr val="tx1"/>
                </a:solidFill>
                <a:latin typeface="+mn-lt"/>
              </a:defRPr>
            </a:lvl3pPr>
            <a:lvl4pPr marL="1275978" indent="-335659">
              <a:lnSpc>
                <a:spcPts val="1600"/>
              </a:lnSpc>
              <a:spcBef>
                <a:spcPts val="0"/>
              </a:spcBef>
              <a:spcAft>
                <a:spcPts val="400"/>
              </a:spcAft>
              <a:buClr>
                <a:schemeClr val="tx2"/>
              </a:buClr>
              <a:buFont typeface="Arial" panose="020B0604020202020204" pitchFamily="34" charset="0"/>
              <a:buChar char="•"/>
              <a:defRPr sz="1000">
                <a:solidFill>
                  <a:schemeClr val="tx1"/>
                </a:solidFill>
                <a:latin typeface="+mn-lt"/>
              </a:defRPr>
            </a:lvl4pPr>
            <a:lvl5pPr marL="1681863" indent="-399933">
              <a:lnSpc>
                <a:spcPts val="1600"/>
              </a:lnSpc>
              <a:spcBef>
                <a:spcPts val="0"/>
              </a:spcBef>
              <a:spcAft>
                <a:spcPts val="400"/>
              </a:spcAft>
              <a:buClr>
                <a:schemeClr val="tx2"/>
              </a:buClr>
              <a:buFont typeface="Arial" panose="020B0604020202020204" pitchFamily="34" charset="0"/>
              <a:buChar char="•"/>
              <a:tabLst>
                <a:tab pos="1885400" algn="l"/>
              </a:tabLst>
              <a:defRPr sz="10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Slide Number Placeholder 1"/>
          <p:cNvSpPr>
            <a:spLocks noGrp="1"/>
          </p:cNvSpPr>
          <p:nvPr>
            <p:ph type="sldNum" sz="quarter" idx="12"/>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20" name="Text Placeholder 19"/>
          <p:cNvSpPr>
            <a:spLocks noGrp="1"/>
          </p:cNvSpPr>
          <p:nvPr>
            <p:ph type="body" sz="quarter" idx="13" hasCustomPrompt="1"/>
          </p:nvPr>
        </p:nvSpPr>
        <p:spPr>
          <a:xfrm>
            <a:off x="320400" y="1183742"/>
            <a:ext cx="2836558" cy="314325"/>
          </a:xfrm>
          <a:prstGeom prst="rect">
            <a:avLst/>
          </a:prstGeom>
        </p:spPr>
        <p:txBody>
          <a:bodyPr lIns="0" tIns="0" rIns="0" bIns="0"/>
          <a:lstStyle>
            <a:lvl1pPr marL="0" indent="0">
              <a:lnSpc>
                <a:spcPts val="2099"/>
              </a:lnSpc>
              <a:spcAft>
                <a:spcPts val="0"/>
              </a:spcAft>
              <a:buNone/>
              <a:defRPr sz="1400" b="1">
                <a:solidFill>
                  <a:schemeClr val="tx1"/>
                </a:solidFill>
                <a:latin typeface="+mj-lt"/>
              </a:defRPr>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GB" dirty="0"/>
          </a:p>
        </p:txBody>
      </p:sp>
      <p:sp>
        <p:nvSpPr>
          <p:cNvPr id="19" name="Text Placeholder 19"/>
          <p:cNvSpPr>
            <a:spLocks noGrp="1"/>
          </p:cNvSpPr>
          <p:nvPr>
            <p:ph type="body" sz="quarter" idx="15" hasCustomPrompt="1"/>
          </p:nvPr>
        </p:nvSpPr>
        <p:spPr>
          <a:xfrm>
            <a:off x="4067931" y="1183742"/>
            <a:ext cx="3642500" cy="314325"/>
          </a:xfrm>
          <a:prstGeom prst="rect">
            <a:avLst/>
          </a:prstGeom>
        </p:spPr>
        <p:txBody>
          <a:bodyPr lIns="0" tIns="0" rIns="0" bIns="0"/>
          <a:lstStyle>
            <a:lvl1pPr marL="0" indent="0">
              <a:lnSpc>
                <a:spcPts val="2099"/>
              </a:lnSpc>
              <a:spcAft>
                <a:spcPts val="0"/>
              </a:spcAft>
              <a:buNone/>
              <a:defRPr sz="1400" b="1">
                <a:solidFill>
                  <a:schemeClr val="tx1"/>
                </a:solidFill>
                <a:latin typeface="+mj-lt"/>
              </a:defRPr>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4" name="Footer Placeholder 3"/>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195027549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PAGE Title and Table">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0400" y="833389"/>
            <a:ext cx="7882266" cy="442183"/>
          </a:xfrm>
          <a:prstGeom prst="rect">
            <a:avLst/>
          </a:prstGeom>
        </p:spPr>
        <p:txBody>
          <a:bodyPr lIns="0" tIns="0" rIns="0" bIns="0"/>
          <a:lstStyle>
            <a:lvl1pPr marL="0" indent="0">
              <a:lnSpc>
                <a:spcPts val="1500"/>
              </a:lnSpc>
              <a:spcAft>
                <a:spcPts val="0"/>
              </a:spcAft>
              <a:buNone/>
              <a:defRPr sz="1200"/>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11" name="Table Placeholder 10"/>
          <p:cNvSpPr>
            <a:spLocks noGrp="1"/>
          </p:cNvSpPr>
          <p:nvPr>
            <p:ph type="tbl" sz="quarter" idx="12"/>
          </p:nvPr>
        </p:nvSpPr>
        <p:spPr>
          <a:xfrm>
            <a:off x="323851" y="1427560"/>
            <a:ext cx="8496299" cy="2656284"/>
          </a:xfrm>
          <a:prstGeom prst="rect">
            <a:avLst/>
          </a:prstGeom>
        </p:spPr>
        <p:txBody>
          <a:bodyPr/>
          <a:lstStyle>
            <a:lvl1pPr marL="0" indent="0">
              <a:buNone/>
              <a:defRPr/>
            </a:lvl1pPr>
          </a:lstStyle>
          <a:p>
            <a:r>
              <a:rPr lang="en-US" smtClean="0"/>
              <a:t>Click icon to add table</a:t>
            </a:r>
            <a:endParaRPr lang="en-GB"/>
          </a:p>
        </p:txBody>
      </p:sp>
      <p:sp>
        <p:nvSpPr>
          <p:cNvPr id="3" name="Title 2"/>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3"/>
          </p:nvPr>
        </p:nvSpPr>
        <p:spPr/>
        <p:txBody>
          <a:bodyPr/>
          <a:lstStyle/>
          <a:p>
            <a:r>
              <a:rPr lang="en-GB" dirty="0" smtClean="0">
                <a:solidFill>
                  <a:srgbClr val="3C3C3B"/>
                </a:solidFill>
              </a:rPr>
              <a:t>© Mind Gym</a:t>
            </a:r>
            <a:endParaRPr lang="en-GB" dirty="0">
              <a:solidFill>
                <a:srgbClr val="3C3C3B"/>
              </a:solidFill>
            </a:endParaRPr>
          </a:p>
        </p:txBody>
      </p:sp>
      <p:sp>
        <p:nvSpPr>
          <p:cNvPr id="7" name="Slide Number Placeholder 6"/>
          <p:cNvSpPr>
            <a:spLocks noGrp="1"/>
          </p:cNvSpPr>
          <p:nvPr>
            <p:ph type="sldNum" sz="quarter" idx="14"/>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Tree>
    <p:extLst>
      <p:ext uri="{BB962C8B-B14F-4D97-AF65-F5344CB8AC3E}">
        <p14:creationId xmlns:p14="http://schemas.microsoft.com/office/powerpoint/2010/main" val="2477685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 head and flow char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0400" y="1379003"/>
            <a:ext cx="3672708" cy="2692259"/>
          </a:xfrm>
          <a:prstGeom prst="rect">
            <a:avLst/>
          </a:prstGeom>
        </p:spPr>
        <p:txBody>
          <a:bodyPr lIns="0" tIns="0" rIns="0" bIns="0"/>
          <a:lstStyle>
            <a:lvl1pPr marL="0" indent="0">
              <a:lnSpc>
                <a:spcPts val="2549"/>
              </a:lnSpc>
              <a:spcAft>
                <a:spcPts val="0"/>
              </a:spcAft>
              <a:buNone/>
              <a:defRPr sz="2100">
                <a:solidFill>
                  <a:schemeClr val="tx1"/>
                </a:solidFill>
                <a:latin typeface="+mn-lt"/>
              </a:defRPr>
            </a:lvl1pPr>
            <a:lvl2pPr marL="180971" indent="-180971">
              <a:lnSpc>
                <a:spcPts val="1500"/>
              </a:lnSpc>
              <a:spcAft>
                <a:spcPts val="0"/>
              </a:spcAft>
              <a:buFont typeface="Arial" panose="020B0604020202020204" pitchFamily="34" charset="0"/>
              <a:buChar char="•"/>
              <a:defRPr sz="1200">
                <a:solidFill>
                  <a:schemeClr val="tx1"/>
                </a:solidFill>
                <a:latin typeface="+mn-lt"/>
              </a:defRPr>
            </a:lvl2pPr>
            <a:lvl3pPr marL="480872" indent="-214250">
              <a:lnSpc>
                <a:spcPts val="1500"/>
              </a:lnSpc>
              <a:spcAft>
                <a:spcPts val="0"/>
              </a:spcAft>
              <a:buFont typeface="Arial" panose="020B0604020202020204" pitchFamily="34" charset="0"/>
              <a:buChar char="•"/>
              <a:defRPr sz="1200">
                <a:solidFill>
                  <a:schemeClr val="tx1"/>
                </a:solidFill>
                <a:latin typeface="+mn-lt"/>
              </a:defRPr>
            </a:lvl3pPr>
            <a:lvl4pPr marL="614184" indent="-214250">
              <a:lnSpc>
                <a:spcPts val="1500"/>
              </a:lnSpc>
              <a:spcAft>
                <a:spcPts val="0"/>
              </a:spcAft>
              <a:buFont typeface="Arial" panose="020B0604020202020204" pitchFamily="34" charset="0"/>
              <a:buChar char="•"/>
              <a:defRPr sz="1200">
                <a:solidFill>
                  <a:schemeClr val="tx1"/>
                </a:solidFill>
                <a:latin typeface="+mn-lt"/>
              </a:defRPr>
            </a:lvl4pPr>
            <a:lvl5pPr marL="757017" indent="-214250">
              <a:lnSpc>
                <a:spcPts val="1500"/>
              </a:lnSpc>
              <a:spcAft>
                <a:spcPts val="0"/>
              </a:spcAft>
              <a:buFont typeface="Arial" panose="020B0604020202020204" pitchFamily="34" charset="0"/>
              <a:buChar char="•"/>
              <a:defRPr sz="12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0" hasCustomPrompt="1"/>
          </p:nvPr>
        </p:nvSpPr>
        <p:spPr>
          <a:xfrm>
            <a:off x="320400" y="802088"/>
            <a:ext cx="7333530" cy="548585"/>
          </a:xfrm>
          <a:prstGeom prst="rect">
            <a:avLst/>
          </a:prstGeom>
        </p:spPr>
        <p:txBody>
          <a:bodyPr lIns="0" tIns="0" rIns="0" bIns="0"/>
          <a:lstStyle>
            <a:lvl1pPr marL="0" indent="0">
              <a:lnSpc>
                <a:spcPts val="1500"/>
              </a:lnSpc>
              <a:spcAft>
                <a:spcPts val="0"/>
              </a:spcAft>
              <a:buNone/>
              <a:defRPr sz="1200"/>
            </a:lvl1pPr>
            <a:lvl2pPr marL="133311" indent="0">
              <a:buNone/>
              <a:defRPr/>
            </a:lvl2pPr>
            <a:lvl3pPr marL="266622" indent="0">
              <a:buNone/>
              <a:defRPr/>
            </a:lvl3pPr>
            <a:lvl4pPr marL="399933" indent="0">
              <a:buNone/>
              <a:defRPr/>
            </a:lvl4pPr>
            <a:lvl5pPr marL="542767"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5AAA7B13-7D22-4E1F-9FB5-26236336DAB4}" type="slidenum">
              <a:rPr lang="en-GB" altLang="en-US" smtClean="0">
                <a:solidFill>
                  <a:srgbClr val="FFFFFF"/>
                </a:solidFill>
              </a:rPr>
              <a:pPr/>
              <a:t>‹#›</a:t>
            </a:fld>
            <a:endParaRPr lang="en-GB" altLang="en-US">
              <a:solidFill>
                <a:srgbClr val="FFFFFF"/>
              </a:solidFill>
            </a:endParaRPr>
          </a:p>
        </p:txBody>
      </p:sp>
      <p:sp>
        <p:nvSpPr>
          <p:cNvPr id="7" name="Title 6"/>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3"/>
          </p:nvPr>
        </p:nvSpPr>
        <p:spPr/>
        <p:txBody>
          <a:bodyPr/>
          <a:lstStyle/>
          <a:p>
            <a:r>
              <a:rPr lang="en-GB" dirty="0" smtClean="0">
                <a:solidFill>
                  <a:srgbClr val="FFFFFF"/>
                </a:solidFill>
              </a:rPr>
              <a:t>© Mind Gym</a:t>
            </a:r>
            <a:endParaRPr lang="en-GB" dirty="0">
              <a:solidFill>
                <a:srgbClr val="FFFFFF"/>
              </a:solidFill>
            </a:endParaRPr>
          </a:p>
        </p:txBody>
      </p:sp>
    </p:spTree>
    <p:extLst>
      <p:ext uri="{BB962C8B-B14F-4D97-AF65-F5344CB8AC3E}">
        <p14:creationId xmlns:p14="http://schemas.microsoft.com/office/powerpoint/2010/main" val="288908786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p to six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98276" y="1173907"/>
            <a:ext cx="226772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hasCustomPrompt="1"/>
          </p:nvPr>
        </p:nvSpPr>
        <p:spPr>
          <a:xfrm>
            <a:off x="6671397" y="1173907"/>
            <a:ext cx="215915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11" name="Text Placeholder 10"/>
          <p:cNvSpPr>
            <a:spLocks noGrp="1"/>
          </p:cNvSpPr>
          <p:nvPr>
            <p:ph type="body" sz="quarter" idx="11" hasCustomPrompt="1"/>
          </p:nvPr>
        </p:nvSpPr>
        <p:spPr>
          <a:xfrm>
            <a:off x="320401" y="1190737"/>
            <a:ext cx="2015459" cy="259556"/>
          </a:xfrm>
          <a:prstGeom prst="rect">
            <a:avLst/>
          </a:prstGeom>
        </p:spPr>
        <p:txBody>
          <a:bodyPr lIns="0" tIns="0" rIns="0" bIns="0"/>
          <a:lstStyle>
            <a:lvl1pPr marL="0" indent="0">
              <a:lnSpc>
                <a:spcPts val="2099"/>
              </a:lnSpc>
              <a:spcAft>
                <a:spcPts val="0"/>
              </a:spcAft>
              <a:buNone/>
              <a:defRPr sz="2100">
                <a:solidFill>
                  <a:schemeClr val="tx2"/>
                </a:solidFill>
                <a:latin typeface="+mn-lt"/>
              </a:defRPr>
            </a:lvl1pPr>
          </a:lstStyle>
          <a:p>
            <a:pPr lvl="0"/>
            <a:r>
              <a:rPr lang="en-US" dirty="0" smtClean="0"/>
              <a:t>Click to edit master text styles</a:t>
            </a:r>
          </a:p>
        </p:txBody>
      </p:sp>
      <p:sp>
        <p:nvSpPr>
          <p:cNvPr id="12" name="Content Placeholder 2"/>
          <p:cNvSpPr>
            <a:spLocks noGrp="1"/>
          </p:cNvSpPr>
          <p:nvPr>
            <p:ph sz="half" idx="12" hasCustomPrompt="1"/>
          </p:nvPr>
        </p:nvSpPr>
        <p:spPr>
          <a:xfrm>
            <a:off x="3098276" y="2164857"/>
            <a:ext cx="226772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13" name="Content Placeholder 3"/>
          <p:cNvSpPr>
            <a:spLocks noGrp="1"/>
          </p:cNvSpPr>
          <p:nvPr>
            <p:ph sz="half" idx="13" hasCustomPrompt="1"/>
          </p:nvPr>
        </p:nvSpPr>
        <p:spPr>
          <a:xfrm>
            <a:off x="6671397" y="2164857"/>
            <a:ext cx="215915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14" name="Content Placeholder 2"/>
          <p:cNvSpPr>
            <a:spLocks noGrp="1"/>
          </p:cNvSpPr>
          <p:nvPr>
            <p:ph sz="half" idx="14" hasCustomPrompt="1"/>
          </p:nvPr>
        </p:nvSpPr>
        <p:spPr>
          <a:xfrm>
            <a:off x="3098276" y="3413615"/>
            <a:ext cx="226772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15" name="Content Placeholder 3"/>
          <p:cNvSpPr>
            <a:spLocks noGrp="1"/>
          </p:cNvSpPr>
          <p:nvPr>
            <p:ph sz="half" idx="15" hasCustomPrompt="1"/>
          </p:nvPr>
        </p:nvSpPr>
        <p:spPr>
          <a:xfrm>
            <a:off x="6671397" y="3413615"/>
            <a:ext cx="2159155" cy="911777"/>
          </a:xfrm>
          <a:prstGeom prst="rect">
            <a:avLst/>
          </a:prstGeom>
        </p:spPr>
        <p:txBody>
          <a:bodyPr lIns="0" tIns="0" rIns="0" bIns="0"/>
          <a:lstStyle>
            <a:lvl1pPr marL="0" indent="0">
              <a:lnSpc>
                <a:spcPts val="1050"/>
              </a:lnSpc>
              <a:spcAft>
                <a:spcPts val="0"/>
              </a:spcAft>
              <a:buNone/>
              <a:defRPr sz="900" b="1">
                <a:latin typeface="+mn-lt"/>
              </a:defRPr>
            </a:lvl1pPr>
            <a:lvl2pPr marL="0" indent="0">
              <a:lnSpc>
                <a:spcPts val="1050"/>
              </a:lnSpc>
              <a:spcAft>
                <a:spcPts val="0"/>
              </a:spcAft>
              <a:buNone/>
              <a:defRPr sz="900">
                <a:latin typeface="+mn-lt"/>
              </a:defRPr>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305356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title and 2 content White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602" y="1888820"/>
            <a:ext cx="2807659" cy="2268199"/>
          </a:xfrm>
          <a:prstGeom prst="rect">
            <a:avLst/>
          </a:prstGeom>
        </p:spPr>
        <p:txBody>
          <a:bodyPr/>
          <a:lstStyle>
            <a:lvl1pPr marL="0" indent="0">
              <a:lnSpc>
                <a:spcPts val="1650"/>
              </a:lnSpc>
              <a:spcBef>
                <a:spcPts val="150"/>
              </a:spcBef>
              <a:spcAft>
                <a:spcPts val="450"/>
              </a:spcAft>
              <a:buNone/>
              <a:defRPr sz="1600">
                <a:solidFill>
                  <a:schemeClr val="tx1"/>
                </a:solidFill>
                <a:latin typeface="Arial" panose="020B0604020202020204" pitchFamily="34" charset="0"/>
                <a:cs typeface="Arial" panose="020B0604020202020204" pitchFamily="34" charset="0"/>
              </a:defRPr>
            </a:lvl1pPr>
            <a:lvl2pPr marL="539210" indent="-336857">
              <a:lnSpc>
                <a:spcPts val="1650"/>
              </a:lnSpc>
              <a:spcBef>
                <a:spcPts val="150"/>
              </a:spcBef>
              <a:spcAft>
                <a:spcPts val="450"/>
              </a:spcAft>
              <a:buClr>
                <a:schemeClr val="tx2"/>
              </a:buClr>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2pPr>
            <a:lvl3pPr marL="876066" indent="-343999">
              <a:lnSpc>
                <a:spcPts val="1650"/>
              </a:lnSpc>
              <a:spcBef>
                <a:spcPts val="150"/>
              </a:spcBef>
              <a:spcAft>
                <a:spcPts val="450"/>
              </a:spcAft>
              <a:buClr>
                <a:schemeClr val="tx2"/>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3pPr>
            <a:lvl4pPr marL="1276010" indent="-335667">
              <a:lnSpc>
                <a:spcPts val="1650"/>
              </a:lnSpc>
              <a:spcBef>
                <a:spcPts val="150"/>
              </a:spcBef>
              <a:spcAft>
                <a:spcPts val="450"/>
              </a:spcAft>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1681905" indent="-399943">
              <a:lnSpc>
                <a:spcPts val="1650"/>
              </a:lnSpc>
              <a:spcBef>
                <a:spcPts val="150"/>
              </a:spcBef>
              <a:spcAft>
                <a:spcPts val="450"/>
              </a:spcAft>
              <a:buClr>
                <a:schemeClr val="tx2"/>
              </a:buClr>
              <a:buFont typeface="Arial" panose="020B0604020202020204" pitchFamily="34" charset="0"/>
              <a:buChar char="•"/>
              <a:tabLst>
                <a:tab pos="1885447" algn="l"/>
              </a:tabLst>
              <a:defRPr sz="10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idx="11"/>
          </p:nvPr>
        </p:nvSpPr>
        <p:spPr>
          <a:xfrm>
            <a:off x="4241632" y="1888820"/>
            <a:ext cx="3643523" cy="2268199"/>
          </a:xfrm>
          <a:prstGeom prst="rect">
            <a:avLst/>
          </a:prstGeom>
        </p:spPr>
        <p:txBody>
          <a:bodyPr/>
          <a:lstStyle>
            <a:lvl1pPr marL="0" indent="0">
              <a:lnSpc>
                <a:spcPts val="1650"/>
              </a:lnSpc>
              <a:spcBef>
                <a:spcPts val="150"/>
              </a:spcBef>
              <a:spcAft>
                <a:spcPts val="450"/>
              </a:spcAft>
              <a:buNone/>
              <a:defRPr sz="1600">
                <a:solidFill>
                  <a:schemeClr val="tx1"/>
                </a:solidFill>
                <a:latin typeface="Arial" panose="020B0604020202020204" pitchFamily="34" charset="0"/>
                <a:cs typeface="Arial" panose="020B0604020202020204" pitchFamily="34" charset="0"/>
              </a:defRPr>
            </a:lvl1pPr>
            <a:lvl2pPr marL="539210" indent="-336857">
              <a:lnSpc>
                <a:spcPts val="1650"/>
              </a:lnSpc>
              <a:spcBef>
                <a:spcPts val="150"/>
              </a:spcBef>
              <a:spcAft>
                <a:spcPts val="450"/>
              </a:spcAft>
              <a:buClr>
                <a:schemeClr val="tx2"/>
              </a:buClr>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2pPr>
            <a:lvl3pPr marL="876066" indent="-343999">
              <a:lnSpc>
                <a:spcPts val="1650"/>
              </a:lnSpc>
              <a:spcBef>
                <a:spcPts val="150"/>
              </a:spcBef>
              <a:spcAft>
                <a:spcPts val="450"/>
              </a:spcAft>
              <a:buClr>
                <a:schemeClr val="tx2"/>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3pPr>
            <a:lvl4pPr marL="1276010" indent="-335667">
              <a:lnSpc>
                <a:spcPts val="1650"/>
              </a:lnSpc>
              <a:spcBef>
                <a:spcPts val="150"/>
              </a:spcBef>
              <a:spcAft>
                <a:spcPts val="450"/>
              </a:spcAft>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1681905" indent="-399943">
              <a:lnSpc>
                <a:spcPts val="1650"/>
              </a:lnSpc>
              <a:spcBef>
                <a:spcPts val="150"/>
              </a:spcBef>
              <a:spcAft>
                <a:spcPts val="450"/>
              </a:spcAft>
              <a:buClr>
                <a:schemeClr val="tx2"/>
              </a:buClr>
              <a:buFont typeface="Arial" panose="020B0604020202020204" pitchFamily="34" charset="0"/>
              <a:buChar char="•"/>
              <a:tabLst>
                <a:tab pos="1885447" algn="l"/>
              </a:tabLst>
              <a:defRPr sz="10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3"/>
          </p:nvPr>
        </p:nvSpPr>
        <p:spPr>
          <a:xfrm>
            <a:off x="320400" y="1183742"/>
            <a:ext cx="3576753" cy="314325"/>
          </a:xfrm>
          <a:prstGeom prst="rect">
            <a:avLst/>
          </a:prstGeom>
        </p:spPr>
        <p:txBody>
          <a:bodyPr/>
          <a:lstStyle>
            <a:lvl1pPr marL="0" indent="0">
              <a:lnSpc>
                <a:spcPts val="2099"/>
              </a:lnSpc>
              <a:spcAft>
                <a:spcPts val="0"/>
              </a:spcAft>
              <a:buNone/>
              <a:defRPr sz="2100">
                <a:solidFill>
                  <a:schemeClr val="tx1"/>
                </a:solidFill>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smtClean="0"/>
              <a:t>Click to edit Master text styles</a:t>
            </a:r>
          </a:p>
        </p:txBody>
      </p:sp>
      <p:sp>
        <p:nvSpPr>
          <p:cNvPr id="7" name="Title 6"/>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19" name="Text Placeholder 19"/>
          <p:cNvSpPr>
            <a:spLocks noGrp="1"/>
          </p:cNvSpPr>
          <p:nvPr>
            <p:ph type="body" sz="quarter" idx="15"/>
          </p:nvPr>
        </p:nvSpPr>
        <p:spPr>
          <a:xfrm>
            <a:off x="3898918" y="1183742"/>
            <a:ext cx="3576753" cy="314325"/>
          </a:xfrm>
          <a:prstGeom prst="rect">
            <a:avLst/>
          </a:prstGeom>
        </p:spPr>
        <p:txBody>
          <a:bodyPr/>
          <a:lstStyle>
            <a:lvl1pPr marL="0" indent="0">
              <a:lnSpc>
                <a:spcPts val="2099"/>
              </a:lnSpc>
              <a:spcAft>
                <a:spcPts val="0"/>
              </a:spcAft>
              <a:buNone/>
              <a:defRPr sz="2100">
                <a:solidFill>
                  <a:schemeClr val="tx1"/>
                </a:solidFill>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smtClean="0"/>
              <a:t>Click to edit Master text styles</a:t>
            </a:r>
          </a:p>
        </p:txBody>
      </p:sp>
      <p:sp>
        <p:nvSpPr>
          <p:cNvPr id="8" name="Slide Number Placeholder 1"/>
          <p:cNvSpPr>
            <a:spLocks noGrp="1"/>
          </p:cNvSpPr>
          <p:nvPr>
            <p:ph type="sldNum" sz="quarter" idx="16"/>
          </p:nvPr>
        </p:nvSpPr>
        <p:spPr/>
        <p:txBody>
          <a:bodyPr/>
          <a:lstStyle>
            <a:lvl1pPr>
              <a:defRPr/>
            </a:lvl1pPr>
          </a:lstStyle>
          <a:p>
            <a:pPr>
              <a:defRPr/>
            </a:pPr>
            <a:fld id="{AD29612D-BFAE-3E42-A01C-DA3DC7DCEB74}" type="slidenum">
              <a:rPr lang="en-GB" altLang="en-US"/>
              <a:pPr>
                <a:defRPr/>
              </a:pPr>
              <a:t>‹#›</a:t>
            </a:fld>
            <a:endParaRPr lang="en-GB" altLang="en-US"/>
          </a:p>
        </p:txBody>
      </p:sp>
      <p:sp>
        <p:nvSpPr>
          <p:cNvPr id="11" name="Footer Placeholder 3"/>
          <p:cNvSpPr>
            <a:spLocks noGrp="1"/>
          </p:cNvSpPr>
          <p:nvPr>
            <p:ph type="ftr" sz="quarter" idx="17"/>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365005513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 X 2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0401" y="1107257"/>
            <a:ext cx="2866949" cy="654382"/>
          </a:xfrm>
          <a:prstGeom prst="rect">
            <a:avLst/>
          </a:prstGeom>
        </p:spPr>
        <p:txBody>
          <a:bodyPr lIns="0" tIns="0" rIns="0" bIns="0"/>
          <a:lstStyle>
            <a:lvl1pPr marL="0" indent="0">
              <a:lnSpc>
                <a:spcPts val="1500"/>
              </a:lnSpc>
              <a:spcAft>
                <a:spcPts val="300"/>
              </a:spcAft>
              <a:buNone/>
              <a:defRPr sz="1200">
                <a:solidFill>
                  <a:schemeClr val="tx2"/>
                </a:solidFill>
                <a:latin typeface="+mj-lt"/>
              </a:defRPr>
            </a:lvl1pPr>
            <a:lvl2pPr marL="0" indent="0">
              <a:lnSpc>
                <a:spcPct val="100000"/>
              </a:lnSpc>
              <a:spcAft>
                <a:spcPts val="0"/>
              </a:spcAft>
              <a:buNone/>
              <a:defRPr sz="900"/>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5" name="Title 4"/>
          <p:cNvSpPr>
            <a:spLocks noGrp="1"/>
          </p:cNvSpPr>
          <p:nvPr>
            <p:ph type="title" hasCustomPrompt="1"/>
          </p:nvPr>
        </p:nvSpPr>
        <p:spPr>
          <a:xfrm>
            <a:off x="306000" y="326612"/>
            <a:ext cx="3145104" cy="538834"/>
          </a:xfrm>
        </p:spPr>
        <p:txBody>
          <a:bodyPr/>
          <a:lstStyle>
            <a:lvl1pPr>
              <a:lnSpc>
                <a:spcPts val="2099"/>
              </a:lnSpc>
              <a:defRPr sz="2100">
                <a:solidFill>
                  <a:schemeClr val="tx2"/>
                </a:solidFill>
                <a:latin typeface="+mj-lt"/>
              </a:defRPr>
            </a:lvl1pPr>
          </a:lstStyle>
          <a:p>
            <a:r>
              <a:rPr lang="en-US" dirty="0" smtClean="0"/>
              <a:t>Click to edit master title style</a:t>
            </a:r>
            <a:endParaRPr lang="en-GB" dirty="0"/>
          </a:p>
        </p:txBody>
      </p:sp>
      <p:sp>
        <p:nvSpPr>
          <p:cNvPr id="6" name="Slide Number Placeholder 5"/>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11" name="Text Placeholder 10"/>
          <p:cNvSpPr>
            <a:spLocks noGrp="1"/>
          </p:cNvSpPr>
          <p:nvPr>
            <p:ph type="body" sz="quarter" idx="11" hasCustomPrompt="1"/>
          </p:nvPr>
        </p:nvSpPr>
        <p:spPr>
          <a:xfrm>
            <a:off x="3882857" y="326612"/>
            <a:ext cx="3641553" cy="540369"/>
          </a:xfrm>
          <a:prstGeom prst="rect">
            <a:avLst/>
          </a:prstGeom>
        </p:spPr>
        <p:txBody>
          <a:bodyPr lIns="0" tIns="0" rIns="0" bIns="0"/>
          <a:lstStyle>
            <a:lvl1pPr marL="0" indent="0">
              <a:lnSpc>
                <a:spcPts val="2099"/>
              </a:lnSpc>
              <a:spcAft>
                <a:spcPts val="0"/>
              </a:spcAft>
              <a:buNone/>
              <a:defRPr sz="2100">
                <a:solidFill>
                  <a:schemeClr val="tx1"/>
                </a:solidFill>
                <a:latin typeface="+mj-lt"/>
              </a:defRPr>
            </a:lvl1pPr>
          </a:lstStyle>
          <a:p>
            <a:pPr lvl="0"/>
            <a:r>
              <a:rPr lang="en-US" dirty="0" smtClean="0"/>
              <a:t>Click to edit master text styles</a:t>
            </a:r>
          </a:p>
        </p:txBody>
      </p:sp>
      <p:sp>
        <p:nvSpPr>
          <p:cNvPr id="10" name="Text Placeholder 9"/>
          <p:cNvSpPr>
            <a:spLocks noGrp="1"/>
          </p:cNvSpPr>
          <p:nvPr>
            <p:ph type="body" sz="quarter" idx="15" hasCustomPrompt="1"/>
          </p:nvPr>
        </p:nvSpPr>
        <p:spPr>
          <a:xfrm>
            <a:off x="320400" y="1809355"/>
            <a:ext cx="2866878" cy="2545556"/>
          </a:xfrm>
        </p:spPr>
        <p:txBody>
          <a:bodyPr/>
          <a:lstStyle>
            <a:lvl1pPr marL="0" indent="0">
              <a:lnSpc>
                <a:spcPts val="1500"/>
              </a:lnSpc>
              <a:spcAft>
                <a:spcPts val="300"/>
              </a:spcAft>
              <a:buNone/>
              <a:defRPr sz="1200">
                <a:solidFill>
                  <a:schemeClr val="tx2"/>
                </a:solidFill>
                <a:latin typeface="+mj-lt"/>
              </a:defRPr>
            </a:lvl1pPr>
            <a:lvl2pPr marL="2381" indent="0">
              <a:lnSpc>
                <a:spcPct val="100000"/>
              </a:lnSpc>
              <a:spcAft>
                <a:spcPts val="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17" name="Text Placeholder 16"/>
          <p:cNvSpPr>
            <a:spLocks noGrp="1"/>
          </p:cNvSpPr>
          <p:nvPr>
            <p:ph type="body" sz="quarter" idx="16" hasCustomPrompt="1"/>
          </p:nvPr>
        </p:nvSpPr>
        <p:spPr>
          <a:xfrm>
            <a:off x="3899473" y="1113236"/>
            <a:ext cx="4236332" cy="910828"/>
          </a:xfrm>
        </p:spPr>
        <p:txBody>
          <a:bodyPr/>
          <a:lstStyle>
            <a:lvl1pPr marL="0" indent="0">
              <a:lnSpc>
                <a:spcPts val="1500"/>
              </a:lnSpc>
              <a:spcAft>
                <a:spcPts val="150"/>
              </a:spcAft>
              <a:buNone/>
              <a:defRPr sz="1200">
                <a:solidFill>
                  <a:schemeClr val="tx2"/>
                </a:solidFill>
                <a:latin typeface="+mj-lt"/>
              </a:defRPr>
            </a:lvl1pPr>
            <a:lvl2pPr marL="2381" indent="0">
              <a:lnSpc>
                <a:spcPct val="100000"/>
              </a:lnSpc>
              <a:spcAft>
                <a:spcPts val="40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4" name="Footer Placeholder 3"/>
          <p:cNvSpPr>
            <a:spLocks noGrp="1"/>
          </p:cNvSpPr>
          <p:nvPr>
            <p:ph type="ftr" sz="quarter" idx="17"/>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19601361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8pt Title 4 X 2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0401" y="1107257"/>
            <a:ext cx="2866949" cy="654382"/>
          </a:xfrm>
          <a:prstGeom prst="rect">
            <a:avLst/>
          </a:prstGeom>
        </p:spPr>
        <p:txBody>
          <a:bodyPr lIns="0" tIns="0" rIns="0" bIns="0"/>
          <a:lstStyle>
            <a:lvl1pPr marL="0" indent="0">
              <a:lnSpc>
                <a:spcPts val="1500"/>
              </a:lnSpc>
              <a:spcAft>
                <a:spcPts val="300"/>
              </a:spcAft>
              <a:buNone/>
              <a:defRPr sz="1200">
                <a:solidFill>
                  <a:schemeClr val="tx2"/>
                </a:solidFill>
                <a:latin typeface="+mj-lt"/>
              </a:defRPr>
            </a:lvl1pPr>
            <a:lvl2pPr marL="0" indent="0">
              <a:lnSpc>
                <a:spcPct val="100000"/>
              </a:lnSpc>
              <a:spcAft>
                <a:spcPts val="0"/>
              </a:spcAft>
              <a:buNone/>
              <a:defRPr sz="900"/>
            </a:lvl2pPr>
            <a:lvl3pPr marL="266622" indent="0">
              <a:lnSpc>
                <a:spcPts val="1050"/>
              </a:lnSpc>
              <a:spcAft>
                <a:spcPts val="0"/>
              </a:spcAft>
              <a:buNone/>
              <a:defRPr sz="900"/>
            </a:lvl3pPr>
            <a:lvl4pPr marL="399933" indent="0">
              <a:lnSpc>
                <a:spcPts val="1050"/>
              </a:lnSpc>
              <a:spcAft>
                <a:spcPts val="0"/>
              </a:spcAft>
              <a:buNone/>
              <a:defRPr sz="900"/>
            </a:lvl4pPr>
            <a:lvl5pPr marL="542767" indent="0">
              <a:lnSpc>
                <a:spcPts val="1050"/>
              </a:lnSpc>
              <a:spcAft>
                <a:spcPts val="0"/>
              </a:spcAft>
              <a:buNone/>
              <a:defRPr sz="9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10" name="Text Placeholder 9"/>
          <p:cNvSpPr>
            <a:spLocks noGrp="1"/>
          </p:cNvSpPr>
          <p:nvPr>
            <p:ph type="body" sz="quarter" idx="15" hasCustomPrompt="1"/>
          </p:nvPr>
        </p:nvSpPr>
        <p:spPr>
          <a:xfrm>
            <a:off x="320400" y="1809355"/>
            <a:ext cx="2866878" cy="2545556"/>
          </a:xfrm>
        </p:spPr>
        <p:txBody>
          <a:bodyPr/>
          <a:lstStyle>
            <a:lvl1pPr marL="0" indent="0">
              <a:lnSpc>
                <a:spcPts val="1500"/>
              </a:lnSpc>
              <a:spcAft>
                <a:spcPts val="300"/>
              </a:spcAft>
              <a:buNone/>
              <a:defRPr sz="1200">
                <a:solidFill>
                  <a:schemeClr val="tx2"/>
                </a:solidFill>
                <a:latin typeface="+mj-lt"/>
              </a:defRPr>
            </a:lvl1pPr>
            <a:lvl2pPr marL="2381" indent="0">
              <a:lnSpc>
                <a:spcPct val="100000"/>
              </a:lnSpc>
              <a:spcAft>
                <a:spcPts val="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17" name="Text Placeholder 16"/>
          <p:cNvSpPr>
            <a:spLocks noGrp="1"/>
          </p:cNvSpPr>
          <p:nvPr>
            <p:ph type="body" sz="quarter" idx="16" hasCustomPrompt="1"/>
          </p:nvPr>
        </p:nvSpPr>
        <p:spPr>
          <a:xfrm>
            <a:off x="3899473" y="1113236"/>
            <a:ext cx="4236332" cy="910828"/>
          </a:xfrm>
        </p:spPr>
        <p:txBody>
          <a:bodyPr/>
          <a:lstStyle>
            <a:lvl1pPr marL="0" indent="0">
              <a:lnSpc>
                <a:spcPts val="1500"/>
              </a:lnSpc>
              <a:spcAft>
                <a:spcPts val="150"/>
              </a:spcAft>
              <a:buNone/>
              <a:defRPr sz="1200">
                <a:solidFill>
                  <a:schemeClr val="tx2"/>
                </a:solidFill>
                <a:latin typeface="+mj-lt"/>
              </a:defRPr>
            </a:lvl1pPr>
            <a:lvl2pPr marL="2381" indent="0">
              <a:lnSpc>
                <a:spcPct val="100000"/>
              </a:lnSpc>
              <a:spcAft>
                <a:spcPts val="0"/>
              </a:spcAft>
              <a:buNone/>
              <a:defRPr/>
            </a:lvl2pPr>
            <a:lvl3pPr marL="65465" indent="0">
              <a:buNone/>
              <a:defRPr/>
            </a:lvl3pPr>
            <a:lvl4pPr marL="65465" indent="0">
              <a:buNone/>
              <a:defRPr/>
            </a:lvl4pPr>
            <a:lvl5pPr marL="65465" indent="0">
              <a:buNone/>
              <a:defRPr/>
            </a:lvl5pPr>
          </a:lstStyle>
          <a:p>
            <a:pPr lvl="0"/>
            <a:r>
              <a:rPr lang="en-US" dirty="0" smtClean="0"/>
              <a:t>Click to edit master text styles</a:t>
            </a:r>
          </a:p>
          <a:p>
            <a:pPr lvl="1"/>
            <a:r>
              <a:rPr lang="en-US" dirty="0" smtClean="0"/>
              <a:t>Second level</a:t>
            </a:r>
          </a:p>
        </p:txBody>
      </p:sp>
      <p:sp>
        <p:nvSpPr>
          <p:cNvPr id="5" name="Title 4"/>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7"/>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320076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and footer">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4" name="Title 3"/>
          <p:cNvSpPr>
            <a:spLocks noGrp="1"/>
          </p:cNvSpPr>
          <p:nvPr>
            <p:ph type="title"/>
          </p:nvPr>
        </p:nvSpPr>
        <p:spPr/>
        <p:txBody>
          <a:bodyPr/>
          <a:lstStyle/>
          <a:p>
            <a:r>
              <a:rPr lang="en-US" smtClean="0"/>
              <a:t>Click to edit Master title style</a:t>
            </a:r>
            <a:endParaRPr lang="en-GB"/>
          </a:p>
        </p:txBody>
      </p:sp>
      <p:sp>
        <p:nvSpPr>
          <p:cNvPr id="2" name="Footer Placeholder 1"/>
          <p:cNvSpPr>
            <a:spLocks noGrp="1"/>
          </p:cNvSpPr>
          <p:nvPr>
            <p:ph type="ftr" sz="quarter" idx="11"/>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363550679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Footer and Subhea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7" name="Title 6"/>
          <p:cNvSpPr>
            <a:spLocks noGrp="1"/>
          </p:cNvSpPr>
          <p:nvPr>
            <p:ph type="title"/>
          </p:nvPr>
        </p:nvSpPr>
        <p:spPr>
          <a:xfrm>
            <a:off x="296653" y="320798"/>
            <a:ext cx="7343108" cy="450703"/>
          </a:xfrm>
        </p:spPr>
        <p:txBody>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20400" y="831601"/>
            <a:ext cx="7362000" cy="863600"/>
          </a:xfrm>
        </p:spPr>
        <p:txBody>
          <a:bodyPr/>
          <a:lstStyle>
            <a:lvl1pPr marL="0" indent="0">
              <a:lnSpc>
                <a:spcPts val="1500"/>
              </a:lnSpc>
              <a:spcAft>
                <a:spcPts val="0"/>
              </a:spcAft>
              <a:buNone/>
              <a:defRPr sz="1200"/>
            </a:lvl1pPr>
            <a:lvl2pPr marL="0" indent="0">
              <a:lnSpc>
                <a:spcPts val="1100"/>
              </a:lnSpc>
              <a:spcAft>
                <a:spcPts val="400"/>
              </a:spcAft>
              <a:buNone/>
              <a:defRPr sz="900" b="1"/>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4"/>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47304500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WITH numbered bullets Title, Subhead and two conten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7" name="Title 6"/>
          <p:cNvSpPr>
            <a:spLocks noGrp="1"/>
          </p:cNvSpPr>
          <p:nvPr>
            <p:ph type="title"/>
          </p:nvPr>
        </p:nvSpPr>
        <p:spPr>
          <a:xfrm>
            <a:off x="296653" y="320798"/>
            <a:ext cx="7343108" cy="450703"/>
          </a:xfrm>
        </p:spPr>
        <p:txBody>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20400" y="831600"/>
            <a:ext cx="7362000" cy="444006"/>
          </a:xfrm>
        </p:spPr>
        <p:txBody>
          <a:bodyPr/>
          <a:lstStyle>
            <a:lvl1pPr marL="0" indent="0">
              <a:lnSpc>
                <a:spcPts val="1500"/>
              </a:lnSpc>
              <a:spcAft>
                <a:spcPts val="0"/>
              </a:spcAft>
              <a:buNone/>
              <a:defRPr sz="1200"/>
            </a:lvl1pPr>
            <a:lvl2pPr marL="0" indent="0">
              <a:lnSpc>
                <a:spcPts val="1100"/>
              </a:lnSpc>
              <a:spcAft>
                <a:spcPts val="400"/>
              </a:spcAft>
              <a:buNone/>
              <a:defRPr sz="900" b="1"/>
            </a:lvl2pPr>
          </a:lstStyle>
          <a:p>
            <a:pPr lvl="0"/>
            <a:r>
              <a:rPr lang="en-US" smtClean="0"/>
              <a:t>Click to edit Master text styles</a:t>
            </a:r>
          </a:p>
          <a:p>
            <a:pPr lvl="1"/>
            <a:r>
              <a:rPr lang="en-US" smtClean="0"/>
              <a:t>Second level</a:t>
            </a:r>
          </a:p>
        </p:txBody>
      </p:sp>
      <p:sp>
        <p:nvSpPr>
          <p:cNvPr id="10" name="Content Placeholder 9"/>
          <p:cNvSpPr>
            <a:spLocks noGrp="1"/>
          </p:cNvSpPr>
          <p:nvPr>
            <p:ph sz="quarter" idx="14"/>
          </p:nvPr>
        </p:nvSpPr>
        <p:spPr>
          <a:xfrm>
            <a:off x="570868" y="1397892"/>
            <a:ext cx="3024188"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marL="180971" indent="-180971">
              <a:lnSpc>
                <a:spcPts val="1300"/>
              </a:lnSpc>
              <a:spcBef>
                <a:spcPts val="400"/>
              </a:spcBef>
              <a:spcAft>
                <a:spcPts val="0"/>
              </a:spcAft>
              <a:defRPr sz="1100"/>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5"/>
          </p:nvPr>
        </p:nvSpPr>
        <p:spPr>
          <a:xfrm>
            <a:off x="3739219" y="1397892"/>
            <a:ext cx="3024188"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a:lnSpc>
                <a:spcPts val="1300"/>
              </a:lnSpc>
              <a:spcBef>
                <a:spcPts val="400"/>
              </a:spcBef>
              <a:spcAft>
                <a:spcPts val="600"/>
              </a:spcAft>
              <a:defRPr lang="en-US" sz="1100" dirty="0" smtClean="0">
                <a:solidFill>
                  <a:schemeClr val="tx1"/>
                </a:solidFill>
                <a:latin typeface="+mn-lt"/>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58792379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ubhead and two conten ">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AA7B13-7D22-4E1F-9FB5-26236336DAB4}" type="slidenum">
              <a:rPr lang="en-GB" altLang="en-US" smtClean="0">
                <a:solidFill>
                  <a:srgbClr val="3C3C3B"/>
                </a:solidFill>
              </a:rPr>
              <a:pPr/>
              <a:t>‹#›</a:t>
            </a:fld>
            <a:endParaRPr lang="en-GB" altLang="en-US">
              <a:solidFill>
                <a:srgbClr val="3C3C3B"/>
              </a:solidFill>
            </a:endParaRPr>
          </a:p>
        </p:txBody>
      </p:sp>
      <p:sp>
        <p:nvSpPr>
          <p:cNvPr id="7" name="Title 6"/>
          <p:cNvSpPr>
            <a:spLocks noGrp="1"/>
          </p:cNvSpPr>
          <p:nvPr>
            <p:ph type="title"/>
          </p:nvPr>
        </p:nvSpPr>
        <p:spPr>
          <a:xfrm>
            <a:off x="296653" y="320798"/>
            <a:ext cx="7343108" cy="450703"/>
          </a:xfrm>
        </p:spPr>
        <p:txBody>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20400" y="831600"/>
            <a:ext cx="7362000" cy="444006"/>
          </a:xfrm>
        </p:spPr>
        <p:txBody>
          <a:bodyPr/>
          <a:lstStyle>
            <a:lvl1pPr marL="0" indent="0">
              <a:lnSpc>
                <a:spcPts val="1500"/>
              </a:lnSpc>
              <a:spcAft>
                <a:spcPts val="0"/>
              </a:spcAft>
              <a:buNone/>
              <a:defRPr sz="1200"/>
            </a:lvl1pPr>
            <a:lvl2pPr marL="0" indent="0">
              <a:lnSpc>
                <a:spcPts val="1100"/>
              </a:lnSpc>
              <a:spcAft>
                <a:spcPts val="400"/>
              </a:spcAft>
              <a:buNone/>
              <a:defRPr sz="900" b="1"/>
            </a:lvl2pPr>
          </a:lstStyle>
          <a:p>
            <a:pPr lvl="0"/>
            <a:r>
              <a:rPr lang="en-US" smtClean="0"/>
              <a:t>Click to edit Master text styles</a:t>
            </a:r>
          </a:p>
          <a:p>
            <a:pPr lvl="1"/>
            <a:r>
              <a:rPr lang="en-US" smtClean="0"/>
              <a:t>Second level</a:t>
            </a:r>
          </a:p>
        </p:txBody>
      </p:sp>
      <p:sp>
        <p:nvSpPr>
          <p:cNvPr id="10" name="Content Placeholder 9"/>
          <p:cNvSpPr>
            <a:spLocks noGrp="1"/>
          </p:cNvSpPr>
          <p:nvPr>
            <p:ph sz="quarter" idx="14"/>
          </p:nvPr>
        </p:nvSpPr>
        <p:spPr>
          <a:xfrm>
            <a:off x="320400" y="1397892"/>
            <a:ext cx="2739432"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marL="87311" indent="-87311">
              <a:lnSpc>
                <a:spcPts val="1000"/>
              </a:lnSpc>
              <a:spcAft>
                <a:spcPts val="1200"/>
              </a:spcAft>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5"/>
          </p:nvPr>
        </p:nvSpPr>
        <p:spPr>
          <a:xfrm>
            <a:off x="3172534" y="1397892"/>
            <a:ext cx="2670559" cy="2830042"/>
          </a:xfrm>
        </p:spPr>
        <p:txBody>
          <a:bodyPr/>
          <a:lstStyle>
            <a:lvl1pPr marL="0" indent="0">
              <a:lnSpc>
                <a:spcPts val="1300"/>
              </a:lnSpc>
              <a:spcAft>
                <a:spcPts val="0"/>
              </a:spcAft>
              <a:buFont typeface="+mj-lt"/>
              <a:buNone/>
              <a:defRPr lang="en-US" sz="1100" b="1" smtClean="0">
                <a:solidFill>
                  <a:schemeClr val="tx1"/>
                </a:solidFill>
                <a:latin typeface="+mn-lt"/>
                <a:ea typeface="+mn-ea"/>
                <a:cs typeface="+mn-cs"/>
              </a:defRPr>
            </a:lvl1pPr>
            <a:lvl2pPr marL="0" indent="0">
              <a:lnSpc>
                <a:spcPts val="1000"/>
              </a:lnSpc>
              <a:spcAft>
                <a:spcPts val="1200"/>
              </a:spcAft>
              <a:buNone/>
              <a:defRPr sz="1000"/>
            </a:lvl2pPr>
            <a:lvl3pPr marL="87311" indent="-87311">
              <a:lnSpc>
                <a:spcPts val="1000"/>
              </a:lnSpc>
              <a:spcAft>
                <a:spcPts val="1200"/>
              </a:spcAft>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6"/>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168199046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ofiles &amp; Bi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EAD994-BBD9-4DA5-B447-B3060DC187E6}" type="slidenum">
              <a:rPr lang="en-GB" smtClean="0">
                <a:solidFill>
                  <a:srgbClr val="3C3C3B"/>
                </a:solidFill>
              </a:rPr>
              <a:pPr/>
              <a:t>‹#›</a:t>
            </a:fld>
            <a:endParaRPr lang="en-GB">
              <a:solidFill>
                <a:srgbClr val="3C3C3B"/>
              </a:solidFill>
            </a:endParaRPr>
          </a:p>
        </p:txBody>
      </p:sp>
      <p:sp>
        <p:nvSpPr>
          <p:cNvPr id="17" name="Text Placeholder 16"/>
          <p:cNvSpPr>
            <a:spLocks noGrp="1"/>
          </p:cNvSpPr>
          <p:nvPr>
            <p:ph type="body" sz="quarter" idx="24" hasCustomPrompt="1"/>
          </p:nvPr>
        </p:nvSpPr>
        <p:spPr>
          <a:xfrm>
            <a:off x="320400"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18" name="Text Placeholder 16"/>
          <p:cNvSpPr>
            <a:spLocks noGrp="1"/>
          </p:cNvSpPr>
          <p:nvPr>
            <p:ph type="body" sz="quarter" idx="25" hasCustomPrompt="1"/>
          </p:nvPr>
        </p:nvSpPr>
        <p:spPr>
          <a:xfrm>
            <a:off x="2052118"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19" name="Text Placeholder 16"/>
          <p:cNvSpPr>
            <a:spLocks noGrp="1"/>
          </p:cNvSpPr>
          <p:nvPr>
            <p:ph type="body" sz="quarter" idx="26" hasCustomPrompt="1"/>
          </p:nvPr>
        </p:nvSpPr>
        <p:spPr>
          <a:xfrm>
            <a:off x="3747958"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20" name="Text Placeholder 16"/>
          <p:cNvSpPr>
            <a:spLocks noGrp="1"/>
          </p:cNvSpPr>
          <p:nvPr>
            <p:ph type="body" sz="quarter" idx="27" hasCustomPrompt="1"/>
          </p:nvPr>
        </p:nvSpPr>
        <p:spPr>
          <a:xfrm>
            <a:off x="5475998"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21" name="Text Placeholder 16"/>
          <p:cNvSpPr>
            <a:spLocks noGrp="1"/>
          </p:cNvSpPr>
          <p:nvPr>
            <p:ph type="body" sz="quarter" idx="28" hasCustomPrompt="1"/>
          </p:nvPr>
        </p:nvSpPr>
        <p:spPr>
          <a:xfrm>
            <a:off x="7204037" y="2995733"/>
            <a:ext cx="1548000" cy="350999"/>
          </a:xfrm>
        </p:spPr>
        <p:txBody>
          <a:bodyPr bIns="0"/>
          <a:lstStyle>
            <a:lvl1pPr marL="0" indent="0">
              <a:lnSpc>
                <a:spcPts val="1500"/>
              </a:lnSpc>
              <a:spcAft>
                <a:spcPts val="0"/>
              </a:spcAft>
              <a:buNone/>
              <a:defRPr lang="en-US" sz="1200" kern="1200" dirty="0">
                <a:solidFill>
                  <a:schemeClr val="tx2"/>
                </a:solidFill>
                <a:latin typeface="+mn-lt"/>
                <a:ea typeface="+mn-ea"/>
                <a:cs typeface="Arial" pitchFamily="34" charset="0"/>
              </a:defRPr>
            </a:lvl1pPr>
          </a:lstStyle>
          <a:p>
            <a:pPr lvl="0"/>
            <a:r>
              <a:rPr lang="en-US" dirty="0" smtClean="0"/>
              <a:t>Click to edit master text styles</a:t>
            </a:r>
          </a:p>
        </p:txBody>
      </p:sp>
      <p:sp>
        <p:nvSpPr>
          <p:cNvPr id="23" name="Picture Placeholder 22"/>
          <p:cNvSpPr>
            <a:spLocks noGrp="1"/>
          </p:cNvSpPr>
          <p:nvPr>
            <p:ph type="pic" sz="quarter" idx="29"/>
          </p:nvPr>
        </p:nvSpPr>
        <p:spPr>
          <a:xfrm>
            <a:off x="395221"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dirty="0"/>
          </a:p>
        </p:txBody>
      </p:sp>
      <p:sp>
        <p:nvSpPr>
          <p:cNvPr id="24" name="Picture Placeholder 22"/>
          <p:cNvSpPr>
            <a:spLocks noGrp="1"/>
          </p:cNvSpPr>
          <p:nvPr>
            <p:ph type="pic" sz="quarter" idx="30"/>
          </p:nvPr>
        </p:nvSpPr>
        <p:spPr>
          <a:xfrm>
            <a:off x="2106102"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5" name="Picture Placeholder 22"/>
          <p:cNvSpPr>
            <a:spLocks noGrp="1"/>
          </p:cNvSpPr>
          <p:nvPr>
            <p:ph type="pic" sz="quarter" idx="31"/>
          </p:nvPr>
        </p:nvSpPr>
        <p:spPr>
          <a:xfrm>
            <a:off x="3816981"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6" name="Picture Placeholder 22"/>
          <p:cNvSpPr>
            <a:spLocks noGrp="1"/>
          </p:cNvSpPr>
          <p:nvPr>
            <p:ph type="pic" sz="quarter" idx="32"/>
          </p:nvPr>
        </p:nvSpPr>
        <p:spPr>
          <a:xfrm>
            <a:off x="5527862"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7" name="Picture Placeholder 22"/>
          <p:cNvSpPr>
            <a:spLocks noGrp="1"/>
          </p:cNvSpPr>
          <p:nvPr>
            <p:ph type="pic" sz="quarter" idx="33"/>
          </p:nvPr>
        </p:nvSpPr>
        <p:spPr>
          <a:xfrm>
            <a:off x="7263900" y="1239474"/>
            <a:ext cx="1504390" cy="1522602"/>
          </a:xfrm>
          <a:prstGeom prst="ellipse">
            <a:avLst/>
          </a:prstGeom>
          <a:ln w="155575">
            <a:solidFill>
              <a:schemeClr val="tx1"/>
            </a:solidFill>
          </a:ln>
        </p:spPr>
        <p:txBody>
          <a:bodyPr anchor="ctr"/>
          <a:lstStyle>
            <a:lvl1pPr marL="0" indent="0" algn="ctr">
              <a:buNone/>
              <a:defRPr/>
            </a:lvl1pPr>
          </a:lstStyle>
          <a:p>
            <a:r>
              <a:rPr lang="en-US" smtClean="0"/>
              <a:t>Click icon to add picture</a:t>
            </a:r>
            <a:endParaRPr lang="en-US"/>
          </a:p>
        </p:txBody>
      </p:sp>
      <p:sp>
        <p:nvSpPr>
          <p:cNvPr id="29" name="Text Placeholder 28"/>
          <p:cNvSpPr>
            <a:spLocks noGrp="1"/>
          </p:cNvSpPr>
          <p:nvPr>
            <p:ph type="body" sz="quarter" idx="34" hasCustomPrompt="1"/>
          </p:nvPr>
        </p:nvSpPr>
        <p:spPr>
          <a:xfrm>
            <a:off x="326443"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0" name="Text Placeholder 28"/>
          <p:cNvSpPr>
            <a:spLocks noGrp="1"/>
          </p:cNvSpPr>
          <p:nvPr>
            <p:ph type="body" sz="quarter" idx="35" hasCustomPrompt="1"/>
          </p:nvPr>
        </p:nvSpPr>
        <p:spPr>
          <a:xfrm>
            <a:off x="2053085"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1" name="Text Placeholder 28"/>
          <p:cNvSpPr>
            <a:spLocks noGrp="1"/>
          </p:cNvSpPr>
          <p:nvPr>
            <p:ph type="body" sz="quarter" idx="36" hasCustomPrompt="1"/>
          </p:nvPr>
        </p:nvSpPr>
        <p:spPr>
          <a:xfrm>
            <a:off x="3753093"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2" name="Text Placeholder 28"/>
          <p:cNvSpPr>
            <a:spLocks noGrp="1"/>
          </p:cNvSpPr>
          <p:nvPr>
            <p:ph type="body" sz="quarter" idx="37" hasCustomPrompt="1"/>
          </p:nvPr>
        </p:nvSpPr>
        <p:spPr>
          <a:xfrm>
            <a:off x="5479039"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3" name="Text Placeholder 28"/>
          <p:cNvSpPr>
            <a:spLocks noGrp="1"/>
          </p:cNvSpPr>
          <p:nvPr>
            <p:ph type="body" sz="quarter" idx="38" hasCustomPrompt="1"/>
          </p:nvPr>
        </p:nvSpPr>
        <p:spPr>
          <a:xfrm>
            <a:off x="7198720" y="3245009"/>
            <a:ext cx="1548000" cy="1279919"/>
          </a:xfrm>
        </p:spPr>
        <p:txBody>
          <a:bodyPr/>
          <a:lstStyle>
            <a:lvl1pPr marL="0" indent="0">
              <a:lnSpc>
                <a:spcPts val="1500"/>
              </a:lnSpc>
              <a:spcAft>
                <a:spcPts val="450"/>
              </a:spcAft>
              <a:buNone/>
              <a:defRPr lang="en-GB" sz="1200" kern="1200" dirty="0" smtClean="0">
                <a:solidFill>
                  <a:srgbClr val="54464B"/>
                </a:solidFill>
                <a:latin typeface="+mn-lt"/>
                <a:ea typeface="+mn-ea"/>
                <a:cs typeface="+mn-cs"/>
              </a:defRPr>
            </a:lvl1pPr>
            <a:lvl2pPr>
              <a:defRPr lang="en-GB" sz="700" kern="1200" dirty="0" smtClean="0">
                <a:solidFill>
                  <a:srgbClr val="54464B"/>
                </a:solidFill>
                <a:latin typeface="+mn-lt"/>
                <a:ea typeface="+mn-ea"/>
                <a:cs typeface="+mn-cs"/>
              </a:defRPr>
            </a:lvl2pPr>
            <a:lvl3pPr>
              <a:defRPr lang="en-GB" sz="700" kern="1200" dirty="0" smtClean="0">
                <a:solidFill>
                  <a:srgbClr val="54464B"/>
                </a:solidFill>
                <a:latin typeface="+mn-lt"/>
                <a:ea typeface="+mn-ea"/>
                <a:cs typeface="+mn-cs"/>
              </a:defRPr>
            </a:lvl3pPr>
            <a:lvl4pPr>
              <a:defRPr lang="en-GB" sz="700" kern="1200" dirty="0" smtClean="0">
                <a:solidFill>
                  <a:srgbClr val="54464B"/>
                </a:solidFill>
                <a:latin typeface="+mn-lt"/>
                <a:ea typeface="+mn-ea"/>
                <a:cs typeface="+mn-cs"/>
              </a:defRPr>
            </a:lvl4pPr>
            <a:lvl5pPr>
              <a:defRPr lang="en-US" sz="700" kern="1200" dirty="0">
                <a:solidFill>
                  <a:srgbClr val="54464B"/>
                </a:solidFill>
                <a:latin typeface="+mn-lt"/>
                <a:ea typeface="+mn-ea"/>
                <a:cs typeface="+mn-cs"/>
              </a:defRPr>
            </a:lvl5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GB"/>
          </a:p>
        </p:txBody>
      </p:sp>
      <p:sp>
        <p:nvSpPr>
          <p:cNvPr id="2" name="Footer Placeholder 1"/>
          <p:cNvSpPr>
            <a:spLocks noGrp="1"/>
          </p:cNvSpPr>
          <p:nvPr>
            <p:ph type="ftr" sz="quarter" idx="39"/>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856454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629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19004" y="1181100"/>
            <a:ext cx="3013878" cy="3001566"/>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447152" y="1181100"/>
            <a:ext cx="3013878" cy="3001566"/>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p:txBody>
      </p:sp>
      <p:sp>
        <p:nvSpPr>
          <p:cNvPr id="5" name="Rectangle 8"/>
          <p:cNvSpPr>
            <a:spLocks noGrp="1" noChangeArrowheads="1"/>
          </p:cNvSpPr>
          <p:nvPr>
            <p:ph type="sldNum" sz="quarter" idx="10"/>
          </p:nvPr>
        </p:nvSpPr>
        <p:spPr>
          <a:ln/>
        </p:spPr>
        <p:txBody>
          <a:bodyPr/>
          <a:lstStyle>
            <a:lvl1pPr>
              <a:defRPr/>
            </a:lvl1pPr>
          </a:lstStyle>
          <a:p>
            <a:pPr>
              <a:defRPr/>
            </a:pPr>
            <a:fld id="{5020D9E7-27DA-40B3-B0BA-0663B19460F2}" type="slidenum">
              <a:rPr lang="en-GB" altLang="en-US">
                <a:solidFill>
                  <a:srgbClr val="3C3C3B"/>
                </a:solidFill>
              </a:rPr>
              <a:pPr>
                <a:defRPr/>
              </a:pPr>
              <a:t>‹#›</a:t>
            </a:fld>
            <a:endParaRPr lang="en-GB" altLang="en-US" dirty="0">
              <a:solidFill>
                <a:srgbClr val="3C3C3B"/>
              </a:solidFill>
            </a:endParaRPr>
          </a:p>
        </p:txBody>
      </p:sp>
      <p:sp>
        <p:nvSpPr>
          <p:cNvPr id="7" name="Footer Placeholder 6"/>
          <p:cNvSpPr>
            <a:spLocks noGrp="1"/>
          </p:cNvSpPr>
          <p:nvPr>
            <p:ph type="ftr" sz="quarter" idx="11"/>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17620764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11"/>
          </p:nvPr>
        </p:nvSpPr>
        <p:spPr>
          <a:xfrm>
            <a:off x="337413" y="1600201"/>
            <a:ext cx="3077471" cy="2321719"/>
          </a:xfrm>
        </p:spPr>
        <p:txBody>
          <a:bodyPr/>
          <a:lstStyle>
            <a:lvl1pPr marL="0" indent="0" algn="l" rtl="0" fontAlgn="base">
              <a:spcBef>
                <a:spcPct val="0"/>
              </a:spcBef>
              <a:spcAft>
                <a:spcPct val="0"/>
              </a:spcAft>
              <a:buNone/>
              <a:defRPr lang="en-US" sz="1100" kern="1200" dirty="0" smtClean="0">
                <a:solidFill>
                  <a:schemeClr val="tx1"/>
                </a:solidFill>
                <a:latin typeface="Arial" panose="020B0604020202020204" pitchFamily="34" charset="0"/>
                <a:ea typeface="+mn-ea"/>
                <a:cs typeface="+mn-cs"/>
              </a:defRPr>
            </a:lvl1pPr>
            <a:lvl2pPr marL="134961" indent="-134961">
              <a:defRPr/>
            </a:lvl2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2"/>
          </p:nvPr>
        </p:nvSpPr>
        <p:spPr>
          <a:xfrm>
            <a:off x="337413" y="869402"/>
            <a:ext cx="4453261" cy="460177"/>
          </a:xfrm>
        </p:spPr>
        <p:txBody>
          <a:bodyPr/>
          <a:lstStyle>
            <a:lvl1pPr marL="0" indent="0" algn="l" rtl="0" fontAlgn="base">
              <a:spcBef>
                <a:spcPct val="0"/>
              </a:spcBef>
              <a:spcAft>
                <a:spcPct val="0"/>
              </a:spcAft>
              <a:buNone/>
              <a:defRPr lang="en-US" sz="1100" kern="1200" dirty="0" smtClean="0">
                <a:solidFill>
                  <a:schemeClr val="tx1"/>
                </a:solidFill>
                <a:latin typeface="Arial" panose="020B0604020202020204" pitchFamily="34" charset="0"/>
                <a:ea typeface="+mn-ea"/>
                <a:cs typeface="+mn-cs"/>
              </a:defRPr>
            </a:lvl1pPr>
            <a:lvl2pPr marL="144460" indent="-144460">
              <a:defRPr/>
            </a:lvl2pPr>
          </a:lstStyle>
          <a:p>
            <a:pPr lvl="0"/>
            <a:r>
              <a:rPr lang="en-US" smtClean="0"/>
              <a:t>Click to edit Master text styles</a:t>
            </a:r>
          </a:p>
          <a:p>
            <a:pPr lvl="1"/>
            <a:r>
              <a:rPr lang="en-US" smtClean="0"/>
              <a:t>Second level</a:t>
            </a:r>
          </a:p>
        </p:txBody>
      </p:sp>
      <p:sp>
        <p:nvSpPr>
          <p:cNvPr id="5" name="Rectangle 8"/>
          <p:cNvSpPr>
            <a:spLocks noGrp="1" noChangeArrowheads="1"/>
          </p:cNvSpPr>
          <p:nvPr>
            <p:ph type="sldNum" sz="quarter" idx="13"/>
          </p:nvPr>
        </p:nvSpPr>
        <p:spPr>
          <a:ln/>
        </p:spPr>
        <p:txBody>
          <a:bodyPr/>
          <a:lstStyle>
            <a:lvl1pPr>
              <a:defRPr/>
            </a:lvl1pPr>
          </a:lstStyle>
          <a:p>
            <a:pPr>
              <a:defRPr/>
            </a:pPr>
            <a:fld id="{5024EC72-BE41-4110-BAAA-AC3A8CDDA68F}" type="slidenum">
              <a:rPr lang="en-GB" altLang="en-US">
                <a:solidFill>
                  <a:srgbClr val="3C3C3B"/>
                </a:solidFill>
              </a:rPr>
              <a:pPr>
                <a:defRPr/>
              </a:pPr>
              <a:t>‹#›</a:t>
            </a:fld>
            <a:endParaRPr lang="en-GB" altLang="en-US" dirty="0">
              <a:solidFill>
                <a:srgbClr val="3C3C3B"/>
              </a:solidFill>
            </a:endParaRPr>
          </a:p>
        </p:txBody>
      </p:sp>
      <p:sp>
        <p:nvSpPr>
          <p:cNvPr id="2" name="Footer Placeholder 1"/>
          <p:cNvSpPr>
            <a:spLocks noGrp="1"/>
          </p:cNvSpPr>
          <p:nvPr>
            <p:ph type="ftr" sz="quarter" idx="14"/>
          </p:nvPr>
        </p:nvSpPr>
        <p:spPr/>
        <p:txBody>
          <a:bodyPr/>
          <a:lstStyle/>
          <a:p>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60621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0400" y="833388"/>
            <a:ext cx="7882266" cy="442183"/>
          </a:xfrm>
          <a:prstGeom prst="rect">
            <a:avLst/>
          </a:prstGeom>
        </p:spPr>
        <p:txBody>
          <a:bodyPr/>
          <a:lstStyle>
            <a:lvl1pPr marL="0" indent="0">
              <a:lnSpc>
                <a:spcPts val="1500"/>
              </a:lnSpc>
              <a:spcAft>
                <a:spcPts val="0"/>
              </a:spcAft>
              <a:buNone/>
              <a:defRPr sz="1200">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smtClean="0"/>
              <a:t>Click to edit Master text styles</a:t>
            </a:r>
          </a:p>
        </p:txBody>
      </p:sp>
      <p:sp>
        <p:nvSpPr>
          <p:cNvPr id="11" name="Table Placeholder 10"/>
          <p:cNvSpPr>
            <a:spLocks noGrp="1"/>
          </p:cNvSpPr>
          <p:nvPr>
            <p:ph type="tbl" sz="quarter" idx="12"/>
          </p:nvPr>
        </p:nvSpPr>
        <p:spPr>
          <a:xfrm>
            <a:off x="1049858" y="1427560"/>
            <a:ext cx="7194264" cy="2656284"/>
          </a:xfrm>
          <a:prstGeom prst="rect">
            <a:avLst/>
          </a:prstGeom>
        </p:spPr>
        <p:txBody>
          <a:bodyPr rtlCol="0">
            <a:noAutofit/>
          </a:bodyPr>
          <a:lstStyle>
            <a:lvl1pPr marL="0" indent="0">
              <a:buNone/>
              <a:defRPr>
                <a:latin typeface="Arial" panose="020B0604020202020204" pitchFamily="34" charset="0"/>
                <a:cs typeface="Arial" panose="020B0604020202020204" pitchFamily="34" charset="0"/>
              </a:defRPr>
            </a:lvl1pPr>
          </a:lstStyle>
          <a:p>
            <a:pPr lvl="0"/>
            <a:r>
              <a:rPr lang="en-US" noProof="0" smtClean="0"/>
              <a:t>Click icon to add table</a:t>
            </a:r>
            <a:endParaRPr lang="en-GB" noProof="0" dirty="0"/>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5" name="Slide Number Placeholder 6"/>
          <p:cNvSpPr>
            <a:spLocks noGrp="1"/>
          </p:cNvSpPr>
          <p:nvPr>
            <p:ph type="sldNum" sz="quarter" idx="13"/>
          </p:nvPr>
        </p:nvSpPr>
        <p:spPr/>
        <p:txBody>
          <a:bodyPr/>
          <a:lstStyle>
            <a:lvl1pPr>
              <a:defRPr/>
            </a:lvl1pPr>
          </a:lstStyle>
          <a:p>
            <a:pPr>
              <a:defRPr/>
            </a:pPr>
            <a:fld id="{CDA08E66-4701-0B43-B801-928EB3E0690B}" type="slidenum">
              <a:rPr lang="en-GB" altLang="en-US"/>
              <a:pPr>
                <a:defRPr/>
              </a:pPr>
              <a:t>‹#›</a:t>
            </a:fld>
            <a:endParaRPr lang="en-GB" altLang="en-US"/>
          </a:p>
        </p:txBody>
      </p:sp>
      <p:sp>
        <p:nvSpPr>
          <p:cNvPr id="7" name="Footer Placeholder 3"/>
          <p:cNvSpPr>
            <a:spLocks noGrp="1"/>
          </p:cNvSpPr>
          <p:nvPr>
            <p:ph type="ftr" sz="quarter" idx="14"/>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32733347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 shape dow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714" y="270001"/>
            <a:ext cx="4543079" cy="529568"/>
          </a:xfrm>
        </p:spPr>
        <p:txBody>
          <a:bodyPr/>
          <a:lstStyle>
            <a:lvl1pPr>
              <a:defRPr sz="36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8" name="Text Placeholder 7"/>
          <p:cNvSpPr>
            <a:spLocks noGrp="1"/>
          </p:cNvSpPr>
          <p:nvPr>
            <p:ph type="body" sz="quarter" idx="13"/>
          </p:nvPr>
        </p:nvSpPr>
        <p:spPr>
          <a:xfrm>
            <a:off x="350910" y="1200150"/>
            <a:ext cx="4534981" cy="2829762"/>
          </a:xfrm>
        </p:spPr>
        <p:txBody>
          <a:bodyPr/>
          <a:lstStyle>
            <a:lvl1pPr marL="0" indent="0">
              <a:lnSpc>
                <a:spcPct val="95000"/>
              </a:lnSpc>
              <a:buFont typeface="Arial" pitchFamily="34" charset="0"/>
              <a:buNone/>
              <a:defRPr sz="1800">
                <a:solidFill>
                  <a:schemeClr val="bg1"/>
                </a:solidFill>
                <a:latin typeface="Arial" panose="020B0604020202020204" pitchFamily="34" charset="0"/>
              </a:defRPr>
            </a:lvl1pPr>
            <a:lvl2pPr>
              <a:lnSpc>
                <a:spcPct val="95000"/>
              </a:lnSpc>
              <a:defRPr sz="1800">
                <a:solidFill>
                  <a:schemeClr val="bg1"/>
                </a:solidFill>
                <a:latin typeface="Arial" panose="020B0604020202020204" pitchFamily="34" charset="0"/>
              </a:defRPr>
            </a:lvl2pPr>
            <a:lvl3pPr>
              <a:lnSpc>
                <a:spcPct val="95000"/>
              </a:lnSpc>
              <a:defRPr sz="1800">
                <a:solidFill>
                  <a:schemeClr val="bg1"/>
                </a:solidFill>
                <a:latin typeface="Arial" panose="020B0604020202020204" pitchFamily="34" charset="0"/>
              </a:defRPr>
            </a:lvl3pPr>
            <a:lvl4pPr>
              <a:lnSpc>
                <a:spcPct val="95000"/>
              </a:lnSpc>
              <a:defRPr sz="1800">
                <a:solidFill>
                  <a:schemeClr val="bg1"/>
                </a:solidFill>
              </a:defRPr>
            </a:lvl4pPr>
            <a:lvl5pPr>
              <a:lnSpc>
                <a:spcPct val="95000"/>
              </a:lnSpc>
              <a:defRPr sz="1800">
                <a:solidFill>
                  <a:schemeClr val="bg1"/>
                </a:solidFill>
              </a:defRPr>
            </a:lvl5pPr>
          </a:lstStyle>
          <a:p>
            <a:pPr lvl="0"/>
            <a:r>
              <a:rPr lang="en-US" smtClean="0"/>
              <a:t>Click to edit Master text styles</a:t>
            </a:r>
          </a:p>
          <a:p>
            <a:pPr lvl="1"/>
            <a:r>
              <a:rPr lang="en-US" smtClean="0"/>
              <a:t>Second level</a:t>
            </a:r>
          </a:p>
        </p:txBody>
      </p:sp>
      <p:sp>
        <p:nvSpPr>
          <p:cNvPr id="5" name="Rectangle 18"/>
          <p:cNvSpPr>
            <a:spLocks noGrp="1" noChangeArrowheads="1"/>
          </p:cNvSpPr>
          <p:nvPr>
            <p:ph type="sldNum" sz="quarter" idx="14"/>
          </p:nvPr>
        </p:nvSpPr>
        <p:spPr bwMode="auto">
          <a:xfrm>
            <a:off x="8567888" y="317898"/>
            <a:ext cx="254727" cy="107722"/>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solidFill>
                  <a:schemeClr val="bg1"/>
                </a:solidFill>
                <a:latin typeface="Arial" panose="020B0604020202020204" pitchFamily="34" charset="0"/>
                <a:cs typeface="+mn-cs"/>
              </a:defRPr>
            </a:lvl1pPr>
          </a:lstStyle>
          <a:p>
            <a:pPr>
              <a:defRPr/>
            </a:pPr>
            <a:fld id="{49DAF008-4BFF-4F86-87D7-73F91D3B3255}" type="slidenum">
              <a:rPr lang="en-GB" altLang="en-US">
                <a:solidFill>
                  <a:srgbClr val="FFFFFF"/>
                </a:solidFill>
              </a:rPr>
              <a:pPr>
                <a:defRPr/>
              </a:pPr>
              <a:t>‹#›</a:t>
            </a:fld>
            <a:endParaRPr lang="en-GB" altLang="en-US" dirty="0">
              <a:solidFill>
                <a:srgbClr val="FFFFFF"/>
              </a:solidFill>
            </a:endParaRPr>
          </a:p>
        </p:txBody>
      </p:sp>
      <p:sp>
        <p:nvSpPr>
          <p:cNvPr id="3" name="Footer Placeholder 2"/>
          <p:cNvSpPr>
            <a:spLocks noGrp="1"/>
          </p:cNvSpPr>
          <p:nvPr>
            <p:ph type="ftr" sz="quarter" idx="15"/>
          </p:nvPr>
        </p:nvSpPr>
        <p:spPr/>
        <p:txBody>
          <a:bodyPr/>
          <a:lstStyle>
            <a:lvl1pPr>
              <a:defRPr>
                <a:solidFill>
                  <a:schemeClr val="bg1"/>
                </a:solidFill>
              </a:defRPr>
            </a:lvl1pPr>
          </a:lstStyle>
          <a:p>
            <a:r>
              <a:rPr lang="en-GB" dirty="0" smtClean="0">
                <a:solidFill>
                  <a:srgbClr val="FFFFFF"/>
                </a:solidFill>
              </a:rPr>
              <a:t>© Mind Gym</a:t>
            </a:r>
            <a:endParaRPr lang="en-GB" dirty="0">
              <a:solidFill>
                <a:srgbClr val="FFFFFF"/>
              </a:solidFill>
            </a:endParaRPr>
          </a:p>
        </p:txBody>
      </p:sp>
    </p:spTree>
    <p:extLst>
      <p:ext uri="{BB962C8B-B14F-4D97-AF65-F5344CB8AC3E}">
        <p14:creationId xmlns:p14="http://schemas.microsoft.com/office/powerpoint/2010/main" val="51136427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tips">
    <p:spTree>
      <p:nvGrpSpPr>
        <p:cNvPr id="1" name=""/>
        <p:cNvGrpSpPr/>
        <p:nvPr/>
      </p:nvGrpSpPr>
      <p:grpSpPr>
        <a:xfrm>
          <a:off x="0" y="0"/>
          <a:ext cx="0" cy="0"/>
          <a:chOff x="0" y="0"/>
          <a:chExt cx="0" cy="0"/>
        </a:xfrm>
      </p:grpSpPr>
      <p:pic>
        <p:nvPicPr>
          <p:cNvPr id="3" name="Picture 37" descr="Image 05"/>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
            <a:ext cx="9144000" cy="5144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34714" y="321301"/>
            <a:ext cx="4543079" cy="529568"/>
          </a:xfrm>
        </p:spPr>
        <p:txBody>
          <a:bodyPr/>
          <a:lstStyle>
            <a:lvl1pPr>
              <a:defRPr sz="3600" b="0">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1049302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itle and Ful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400" y="1391587"/>
            <a:ext cx="8229838" cy="3394472"/>
          </a:xfrm>
          <a:prstGeom prst="rect">
            <a:avLst/>
          </a:prstGeom>
        </p:spPr>
        <p:txBody>
          <a:bodyPr/>
          <a:lstStyle>
            <a:lvl1pPr marL="0" indent="0">
              <a:lnSpc>
                <a:spcPts val="1500"/>
              </a:lnSpc>
              <a:spcAft>
                <a:spcPts val="0"/>
              </a:spcAft>
              <a:buNone/>
              <a:defRPr sz="1200">
                <a:solidFill>
                  <a:schemeClr val="tx1"/>
                </a:solidFill>
                <a:latin typeface="Arial" panose="020B0604020202020204" pitchFamily="34" charset="0"/>
                <a:cs typeface="Arial" panose="020B0604020202020204" pitchFamily="34" charset="0"/>
              </a:defRPr>
            </a:lvl1pPr>
            <a:lvl2pPr marL="347561"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480872"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614184"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57017" indent="-214250">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Title 5"/>
          <p:cNvSpPr>
            <a:spLocks noGrp="1"/>
          </p:cNvSpPr>
          <p:nvPr>
            <p:ph type="title"/>
          </p:nvPr>
        </p:nvSpPr>
        <p:spPr/>
        <p:txBody>
          <a:bodyPr/>
          <a:lstStyle>
            <a:lvl1pPr>
              <a:defRPr>
                <a:latin typeface="Arial" panose="020B0604020202020204" pitchFamily="34" charset="0"/>
              </a:defRPr>
            </a:lvl1pPr>
          </a:lstStyle>
          <a:p>
            <a:r>
              <a:rPr lang="en-GB"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fld id="{DAA44D9A-21AB-4417-99CD-FF5B9CFEEF17}" type="slidenum">
              <a:rPr lang="en-GB" altLang="en-US">
                <a:solidFill>
                  <a:srgbClr val="3C3C3B"/>
                </a:solidFill>
              </a:rPr>
              <a:pPr/>
              <a:t>‹#›</a:t>
            </a:fld>
            <a:endParaRPr lang="en-GB" altLang="en-US" dirty="0">
              <a:solidFill>
                <a:srgbClr val="3C3C3B"/>
              </a:solidFill>
            </a:endParaRPr>
          </a:p>
        </p:txBody>
      </p:sp>
      <p:sp>
        <p:nvSpPr>
          <p:cNvPr id="5" name="Footer Placeholder 1"/>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3368705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Title and Tabl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0400" y="833389"/>
            <a:ext cx="7882266" cy="442183"/>
          </a:xfrm>
          <a:prstGeom prst="rect">
            <a:avLst/>
          </a:prstGeom>
        </p:spPr>
        <p:txBody>
          <a:bodyPr/>
          <a:lstStyle>
            <a:lvl1pPr marL="0" indent="0">
              <a:lnSpc>
                <a:spcPts val="1500"/>
              </a:lnSpc>
              <a:spcAft>
                <a:spcPts val="0"/>
              </a:spcAft>
              <a:buNone/>
              <a:defRPr sz="1200">
                <a:latin typeface="Arial" panose="020B0604020202020204" pitchFamily="34" charset="0"/>
                <a:cs typeface="Arial" panose="020B0604020202020204" pitchFamily="34" charset="0"/>
              </a:defRPr>
            </a:lvl1pPr>
            <a:lvl2pPr marL="133311" indent="0">
              <a:buNone/>
              <a:defRPr/>
            </a:lvl2pPr>
            <a:lvl3pPr marL="266622" indent="0">
              <a:buNone/>
              <a:defRPr/>
            </a:lvl3pPr>
            <a:lvl4pPr marL="399933" indent="0">
              <a:buNone/>
              <a:defRPr/>
            </a:lvl4pPr>
            <a:lvl5pPr marL="542767" indent="0">
              <a:buNone/>
              <a:defRPr/>
            </a:lvl5pPr>
          </a:lstStyle>
          <a:p>
            <a:pPr lvl="0"/>
            <a:r>
              <a:rPr lang="en-GB" smtClean="0"/>
              <a:t>Click to edit Master text styles</a:t>
            </a:r>
          </a:p>
        </p:txBody>
      </p:sp>
      <p:sp>
        <p:nvSpPr>
          <p:cNvPr id="11" name="Table Placeholder 10"/>
          <p:cNvSpPr>
            <a:spLocks noGrp="1"/>
          </p:cNvSpPr>
          <p:nvPr>
            <p:ph type="tbl" sz="quarter" idx="12"/>
          </p:nvPr>
        </p:nvSpPr>
        <p:spPr>
          <a:xfrm>
            <a:off x="1049858" y="1427560"/>
            <a:ext cx="7194264" cy="2656284"/>
          </a:xfrm>
          <a:prstGeom prst="rect">
            <a:avLst/>
          </a:prstGeom>
        </p:spPr>
        <p:txBody>
          <a:bodyPr rtlCol="0">
            <a:noAutofit/>
          </a:bodyPr>
          <a:lstStyle>
            <a:lvl1pPr marL="0" indent="0">
              <a:buNone/>
              <a:defRPr>
                <a:latin typeface="Arial" panose="020B0604020202020204" pitchFamily="34" charset="0"/>
                <a:cs typeface="Arial" panose="020B0604020202020204" pitchFamily="34" charset="0"/>
              </a:defRPr>
            </a:lvl1pPr>
          </a:lstStyle>
          <a:p>
            <a:pPr lvl="0"/>
            <a:r>
              <a:rPr lang="en-GB" noProof="0" dirty="0" smtClean="0"/>
              <a:t>Click icon to add table</a:t>
            </a:r>
            <a:endParaRPr lang="en-GB" noProof="0" dirty="0"/>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GB" smtClean="0"/>
              <a:t>Click to edit Master title style</a:t>
            </a:r>
            <a:endParaRPr lang="en-GB" dirty="0"/>
          </a:p>
        </p:txBody>
      </p:sp>
      <p:sp>
        <p:nvSpPr>
          <p:cNvPr id="5" name="Footer Placeholder 4"/>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pPr>
              <a:defRPr/>
            </a:pPr>
            <a:r>
              <a:rPr lang="en-GB" dirty="0" smtClean="0">
                <a:solidFill>
                  <a:srgbClr val="3C3C3B"/>
                </a:solidFill>
              </a:rPr>
              <a:t>© Mind Gym</a:t>
            </a:r>
            <a:endParaRPr lang="en-GB" dirty="0">
              <a:solidFill>
                <a:srgbClr val="3C3C3B"/>
              </a:solidFill>
            </a:endParaRPr>
          </a:p>
        </p:txBody>
      </p:sp>
      <p:sp>
        <p:nvSpPr>
          <p:cNvPr id="6" name="Slide Number Placeholder 6"/>
          <p:cNvSpPr>
            <a:spLocks noGrp="1"/>
          </p:cNvSpPr>
          <p:nvPr>
            <p:ph type="sldNum" sz="quarter" idx="14"/>
          </p:nvPr>
        </p:nvSpPr>
        <p:spPr/>
        <p:txBody>
          <a:bodyPr/>
          <a:lstStyle>
            <a:lvl1pPr>
              <a:defRPr/>
            </a:lvl1pPr>
          </a:lstStyle>
          <a:p>
            <a:fld id="{764D20D1-594C-476D-BD09-735E34121A01}" type="slidenum">
              <a:rPr lang="en-GB" altLang="en-US">
                <a:solidFill>
                  <a:srgbClr val="3C3C3B"/>
                </a:solidFill>
              </a:rPr>
              <a:pPr/>
              <a:t>‹#›</a:t>
            </a:fld>
            <a:endParaRPr lang="en-GB" altLang="en-US" dirty="0">
              <a:solidFill>
                <a:srgbClr val="3C3C3B"/>
              </a:solidFill>
            </a:endParaRPr>
          </a:p>
        </p:txBody>
      </p:sp>
    </p:spTree>
    <p:extLst>
      <p:ext uri="{BB962C8B-B14F-4D97-AF65-F5344CB8AC3E}">
        <p14:creationId xmlns:p14="http://schemas.microsoft.com/office/powerpoint/2010/main" val="3119604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7_Divider Slide">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2"/>
          </p:nvPr>
        </p:nvSpPr>
        <p:spPr>
          <a:xfrm>
            <a:off x="295200" y="320400"/>
            <a:ext cx="4276800" cy="2592388"/>
          </a:xfrm>
          <a:prstGeom prst="rect">
            <a:avLst/>
          </a:prstGeom>
        </p:spPr>
        <p:txBody>
          <a:bodyPr/>
          <a:lstStyle>
            <a:lvl1pPr marL="0" indent="0">
              <a:lnSpc>
                <a:spcPts val="3600"/>
              </a:lnSpc>
              <a:spcBef>
                <a:spcPts val="0"/>
              </a:spcBef>
              <a:spcAft>
                <a:spcPts val="600"/>
              </a:spcAft>
              <a:buFont typeface="Arial" panose="020B0604020202020204" pitchFamily="34" charset="0"/>
              <a:buNone/>
              <a:defRPr sz="3600"/>
            </a:lvl1pPr>
            <a:lvl2pPr marL="0" indent="0">
              <a:lnSpc>
                <a:spcPts val="2000"/>
              </a:lnSpc>
              <a:spcBef>
                <a:spcPts val="600"/>
              </a:spcBef>
              <a:spcAft>
                <a:spcPts val="600"/>
              </a:spcAft>
              <a:buFont typeface="Arial" panose="020B0604020202020204" pitchFamily="34" charset="0"/>
              <a:buNone/>
              <a:defRPr sz="2000"/>
            </a:lvl2pPr>
          </a:lstStyle>
          <a:p>
            <a:pPr lvl="0"/>
            <a:r>
              <a:rPr lang="en-US" noProof="0" smtClean="0"/>
              <a:t>Click to edit Master text styles</a:t>
            </a:r>
          </a:p>
          <a:p>
            <a:pPr lvl="1"/>
            <a:r>
              <a:rPr lang="en-US" noProof="0" smtClean="0"/>
              <a:t>Second level</a:t>
            </a:r>
          </a:p>
        </p:txBody>
      </p:sp>
      <p:sp>
        <p:nvSpPr>
          <p:cNvPr id="4" name="Slide Number Placeholder 3"/>
          <p:cNvSpPr>
            <a:spLocks noGrp="1"/>
          </p:cNvSpPr>
          <p:nvPr>
            <p:ph type="sldNum" sz="quarter" idx="13"/>
          </p:nvPr>
        </p:nvSpPr>
        <p:spPr>
          <a:xfrm>
            <a:off x="8567739" y="4727576"/>
            <a:ext cx="255587" cy="107722"/>
          </a:xfrm>
          <a:prstGeom prst="rect">
            <a:avLst/>
          </a:prstGeom>
        </p:spPr>
        <p:txBody>
          <a:bodyPr/>
          <a:lstStyle>
            <a:lvl1pPr>
              <a:defRPr/>
            </a:lvl1pPr>
          </a:lstStyle>
          <a:p>
            <a:pPr>
              <a:defRPr/>
            </a:pPr>
            <a:fld id="{D5F8BDE9-918A-AD41-BB9A-42A68F169C7F}" type="slidenum">
              <a:rPr lang="en-GB" altLang="en-US">
                <a:solidFill>
                  <a:srgbClr val="3C3C3B"/>
                </a:solidFill>
              </a:rPr>
              <a:pPr>
                <a:defRPr/>
              </a:pPr>
              <a:t>‹#›</a:t>
            </a:fld>
            <a:endParaRPr lang="en-GB" altLang="en-US">
              <a:solidFill>
                <a:srgbClr val="3C3C3B"/>
              </a:solidFill>
            </a:endParaRPr>
          </a:p>
        </p:txBody>
      </p:sp>
      <p:sp>
        <p:nvSpPr>
          <p:cNvPr id="5" name="Footer Placeholder 1"/>
          <p:cNvSpPr>
            <a:spLocks noGrp="1"/>
          </p:cNvSpPr>
          <p:nvPr>
            <p:ph type="ftr" sz="quarter" idx="14"/>
          </p:nvPr>
        </p:nvSpPr>
        <p:spPr>
          <a:xfrm>
            <a:off x="319088" y="4730751"/>
            <a:ext cx="2895600" cy="176213"/>
          </a:xfrm>
          <a:prstGeom prst="rect">
            <a:avLst/>
          </a:prstGeom>
        </p:spPr>
        <p:txBody>
          <a:bodyPr/>
          <a:lstStyle>
            <a:lvl1pPr>
              <a:defRPr smtClean="0"/>
            </a:lvl1pPr>
          </a:lstStyle>
          <a:p>
            <a:pPr>
              <a:defRPr/>
            </a:pPr>
            <a:r>
              <a:rPr lang="en-GB">
                <a:solidFill>
                  <a:srgbClr val="3C3C3B"/>
                </a:solidFill>
              </a:rPr>
              <a:t>© Mind Gym </a:t>
            </a:r>
          </a:p>
        </p:txBody>
      </p:sp>
    </p:spTree>
    <p:extLst>
      <p:ext uri="{BB962C8B-B14F-4D97-AF65-F5344CB8AC3E}">
        <p14:creationId xmlns:p14="http://schemas.microsoft.com/office/powerpoint/2010/main" val="1920834751"/>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22" y="1597819"/>
            <a:ext cx="7772757" cy="470770"/>
          </a:xfrm>
        </p:spPr>
        <p:txBody>
          <a:bodyPr/>
          <a:lstStyle/>
          <a:p>
            <a:r>
              <a:rPr lang="en-US"/>
              <a:t>Click to edit Master title style</a:t>
            </a:r>
          </a:p>
        </p:txBody>
      </p:sp>
      <p:sp>
        <p:nvSpPr>
          <p:cNvPr id="3" name="Subtitle 2"/>
          <p:cNvSpPr>
            <a:spLocks noGrp="1"/>
          </p:cNvSpPr>
          <p:nvPr>
            <p:ph type="subTitle" idx="1"/>
          </p:nvPr>
        </p:nvSpPr>
        <p:spPr>
          <a:xfrm>
            <a:off x="1371243" y="2914650"/>
            <a:ext cx="6401514" cy="1314450"/>
          </a:xfrm>
        </p:spPr>
        <p:txBody>
          <a:bodyPr/>
          <a:lstStyle>
            <a:lvl1pPr marL="0" indent="0" algn="ctr">
              <a:buNone/>
              <a:defRPr/>
            </a:lvl1pPr>
            <a:lvl2pPr marL="342809" indent="0" algn="ctr">
              <a:buNone/>
              <a:defRPr/>
            </a:lvl2pPr>
            <a:lvl3pPr marL="685617" indent="0" algn="ctr">
              <a:buNone/>
              <a:defRPr/>
            </a:lvl3pPr>
            <a:lvl4pPr marL="1028426" indent="0" algn="ctr">
              <a:buNone/>
              <a:defRPr/>
            </a:lvl4pPr>
            <a:lvl5pPr marL="1371234" indent="0" algn="ctr">
              <a:buNone/>
              <a:defRPr/>
            </a:lvl5pPr>
            <a:lvl6pPr marL="1714043" indent="0" algn="ctr">
              <a:buNone/>
              <a:defRPr/>
            </a:lvl6pPr>
            <a:lvl7pPr marL="2056851" indent="0" algn="ctr">
              <a:buNone/>
              <a:defRPr/>
            </a:lvl7pPr>
            <a:lvl8pPr marL="2399660" indent="0" algn="ctr">
              <a:buNone/>
              <a:defRPr/>
            </a:lvl8pPr>
            <a:lvl9pPr marL="2742468"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fld id="{6F6E8CDB-49C1-344B-B2E5-F66196EB7812}"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462033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3E77C41C-E4C4-4747-8886-0A8373EBBFB9}"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3127844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22" y="3305176"/>
            <a:ext cx="7772757" cy="392287"/>
          </a:xfrm>
        </p:spPr>
        <p:txBody>
          <a:bodyPr/>
          <a:lstStyle>
            <a:lvl1pPr algn="l">
              <a:defRPr sz="2999" b="1" cap="all"/>
            </a:lvl1pPr>
          </a:lstStyle>
          <a:p>
            <a:r>
              <a:rPr lang="en-US"/>
              <a:t>Click to edit Master title style</a:t>
            </a:r>
          </a:p>
        </p:txBody>
      </p:sp>
      <p:sp>
        <p:nvSpPr>
          <p:cNvPr id="3" name="Text Placeholder 2"/>
          <p:cNvSpPr>
            <a:spLocks noGrp="1"/>
          </p:cNvSpPr>
          <p:nvPr>
            <p:ph type="body" idx="1"/>
          </p:nvPr>
        </p:nvSpPr>
        <p:spPr>
          <a:xfrm>
            <a:off x="722522" y="2180035"/>
            <a:ext cx="7772757" cy="1125140"/>
          </a:xfrm>
        </p:spPr>
        <p:txBody>
          <a:bodyPr anchor="b"/>
          <a:lstStyle>
            <a:lvl1pPr marL="0" indent="0">
              <a:buNone/>
              <a:defRPr sz="1500"/>
            </a:lvl1pPr>
            <a:lvl2pPr marL="342809" indent="0">
              <a:buNone/>
              <a:defRPr sz="1350"/>
            </a:lvl2pPr>
            <a:lvl3pPr marL="685617" indent="0">
              <a:buNone/>
              <a:defRPr sz="1200"/>
            </a:lvl3pPr>
            <a:lvl4pPr marL="1028426" indent="0">
              <a:buNone/>
              <a:defRPr sz="1050"/>
            </a:lvl4pPr>
            <a:lvl5pPr marL="1371234" indent="0">
              <a:buNone/>
              <a:defRPr sz="1050"/>
            </a:lvl5pPr>
            <a:lvl6pPr marL="1714043" indent="0">
              <a:buNone/>
              <a:defRPr sz="1050"/>
            </a:lvl6pPr>
            <a:lvl7pPr marL="2056851" indent="0">
              <a:buNone/>
              <a:defRPr sz="1050"/>
            </a:lvl7pPr>
            <a:lvl8pPr marL="2399660" indent="0">
              <a:buNone/>
              <a:defRPr sz="1050"/>
            </a:lvl8pPr>
            <a:lvl9pPr marL="2742468"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A51C9429-9AB0-3D4C-A13D-5DFA675A5F42}"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3995441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5912" y="1221582"/>
            <a:ext cx="2815095" cy="3394472"/>
          </a:xfr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35276" y="1221582"/>
            <a:ext cx="2815095" cy="3394472"/>
          </a:xfr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B1BFCBDF-3F9A-1F4E-B860-5CDCD0AB9858}"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6918679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81" y="205979"/>
            <a:ext cx="8229838" cy="47077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081" y="1151335"/>
            <a:ext cx="4039929" cy="479822"/>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081" y="1631156"/>
            <a:ext cx="4039929"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09" y="1151335"/>
            <a:ext cx="4042310" cy="479822"/>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09" y="1631156"/>
            <a:ext cx="404231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EECCE1A2-7ECE-2945-B937-2BA88FF4FC2E}"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307112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PAGE Title and Tabl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0400" y="833388"/>
            <a:ext cx="7882266" cy="442183"/>
          </a:xfrm>
          <a:prstGeom prst="rect">
            <a:avLst/>
          </a:prstGeom>
        </p:spPr>
        <p:txBody>
          <a:bodyPr/>
          <a:lstStyle>
            <a:lvl1pPr marL="0" indent="0">
              <a:lnSpc>
                <a:spcPts val="1500"/>
              </a:lnSpc>
              <a:spcAft>
                <a:spcPts val="0"/>
              </a:spcAft>
              <a:buNone/>
              <a:defRPr sz="1200">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smtClean="0"/>
              <a:t>Click to edit Master text styles</a:t>
            </a:r>
          </a:p>
        </p:txBody>
      </p:sp>
      <p:sp>
        <p:nvSpPr>
          <p:cNvPr id="11" name="Table Placeholder 10"/>
          <p:cNvSpPr>
            <a:spLocks noGrp="1"/>
          </p:cNvSpPr>
          <p:nvPr>
            <p:ph type="tbl" sz="quarter" idx="12"/>
          </p:nvPr>
        </p:nvSpPr>
        <p:spPr>
          <a:xfrm>
            <a:off x="370189" y="1427560"/>
            <a:ext cx="7873933" cy="2656284"/>
          </a:xfrm>
          <a:prstGeom prst="rect">
            <a:avLst/>
          </a:prstGeom>
        </p:spPr>
        <p:txBody>
          <a:bodyPr rtlCol="0">
            <a:noAutofit/>
          </a:bodyPr>
          <a:lstStyle>
            <a:lvl1pPr marL="0" indent="0">
              <a:buNone/>
              <a:defRPr>
                <a:latin typeface="Arial" panose="020B0604020202020204" pitchFamily="34" charset="0"/>
                <a:cs typeface="Arial" panose="020B0604020202020204" pitchFamily="34" charset="0"/>
              </a:defRPr>
            </a:lvl1pPr>
          </a:lstStyle>
          <a:p>
            <a:pPr lvl="0"/>
            <a:r>
              <a:rPr lang="en-US" noProof="0" smtClean="0"/>
              <a:t>Click icon to add table</a:t>
            </a:r>
            <a:endParaRPr lang="en-GB" noProof="0" dirty="0"/>
          </a:p>
        </p:txBody>
      </p:sp>
      <p:sp>
        <p:nvSpPr>
          <p:cNvPr id="3" name="Title 2"/>
          <p:cNvSpPr>
            <a:spLocks noGrp="1"/>
          </p:cNvSpPr>
          <p:nvPr>
            <p:ph type="title"/>
          </p:nvPr>
        </p:nvSpPr>
        <p:spPr/>
        <p:txBody>
          <a:bodyPr/>
          <a:lstStyle>
            <a:lvl1pPr>
              <a:defRPr>
                <a:latin typeface="Arial" panose="020B0604020202020204" pitchFamily="34" charset="0"/>
              </a:defRPr>
            </a:lvl1pPr>
          </a:lstStyle>
          <a:p>
            <a:r>
              <a:rPr lang="en-US" smtClean="0"/>
              <a:t>Click to edit Master title style</a:t>
            </a:r>
            <a:endParaRPr lang="en-GB" dirty="0"/>
          </a:p>
        </p:txBody>
      </p:sp>
      <p:sp>
        <p:nvSpPr>
          <p:cNvPr id="5" name="Slide Number Placeholder 6"/>
          <p:cNvSpPr>
            <a:spLocks noGrp="1"/>
          </p:cNvSpPr>
          <p:nvPr>
            <p:ph type="sldNum" sz="quarter" idx="13"/>
          </p:nvPr>
        </p:nvSpPr>
        <p:spPr/>
        <p:txBody>
          <a:bodyPr/>
          <a:lstStyle>
            <a:lvl1pPr>
              <a:defRPr/>
            </a:lvl1pPr>
          </a:lstStyle>
          <a:p>
            <a:pPr>
              <a:defRPr/>
            </a:pPr>
            <a:fld id="{5DDDFC26-4858-0848-B993-6E6BCB0F4F3B}" type="slidenum">
              <a:rPr lang="en-GB" altLang="en-US"/>
              <a:pPr>
                <a:defRPr/>
              </a:pPr>
              <a:t>‹#›</a:t>
            </a:fld>
            <a:endParaRPr lang="en-GB" altLang="en-US"/>
          </a:p>
        </p:txBody>
      </p:sp>
      <p:sp>
        <p:nvSpPr>
          <p:cNvPr id="7" name="Footer Placeholder 3"/>
          <p:cNvSpPr>
            <a:spLocks noGrp="1"/>
          </p:cNvSpPr>
          <p:nvPr>
            <p:ph type="ftr" sz="quarter" idx="14"/>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23957514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3980CF2B-96F2-5048-B007-1F5F5BC36EBE}"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1792418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A821E39E-8C1C-EA48-BC00-1D0B0FAA3989}"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7454562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2" y="880117"/>
            <a:ext cx="3007926" cy="19620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4516" y="204788"/>
            <a:ext cx="5112403" cy="4389835"/>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082" y="1076326"/>
            <a:ext cx="3007926" cy="3518297"/>
          </a:xfrm>
        </p:spPr>
        <p:txBody>
          <a:bodyPr/>
          <a:lstStyle>
            <a:lvl1pPr marL="0" indent="0">
              <a:buNone/>
              <a:defRPr sz="1050"/>
            </a:lvl1pPr>
            <a:lvl2pPr marL="342809" indent="0">
              <a:buNone/>
              <a:defRPr sz="900"/>
            </a:lvl2pPr>
            <a:lvl3pPr marL="685617" indent="0">
              <a:buNone/>
              <a:defRPr sz="750"/>
            </a:lvl3pPr>
            <a:lvl4pPr marL="1028426" indent="0">
              <a:buNone/>
              <a:defRPr sz="675"/>
            </a:lvl4pPr>
            <a:lvl5pPr marL="1371234" indent="0">
              <a:buNone/>
              <a:defRPr sz="675"/>
            </a:lvl5pPr>
            <a:lvl6pPr marL="1714043" indent="0">
              <a:buNone/>
              <a:defRPr sz="675"/>
            </a:lvl6pPr>
            <a:lvl7pPr marL="2056851" indent="0">
              <a:buNone/>
              <a:defRPr sz="675"/>
            </a:lvl7pPr>
            <a:lvl8pPr marL="2399660" indent="0">
              <a:buNone/>
              <a:defRPr sz="675"/>
            </a:lvl8pPr>
            <a:lvl9pPr marL="2742468"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9D05E09F-1565-414F-858B-D3BC49131707}"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2471195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15" y="3829296"/>
            <a:ext cx="5486162" cy="19620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615" y="459581"/>
            <a:ext cx="5486162" cy="3086100"/>
          </a:xfrm>
        </p:spPr>
        <p:txBody>
          <a:bodyPr/>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pPr lvl="0"/>
            <a:endParaRPr lang="en-US" noProof="0"/>
          </a:p>
        </p:txBody>
      </p:sp>
      <p:sp>
        <p:nvSpPr>
          <p:cNvPr id="4" name="Text Placeholder 3"/>
          <p:cNvSpPr>
            <a:spLocks noGrp="1"/>
          </p:cNvSpPr>
          <p:nvPr>
            <p:ph type="body" sz="half" idx="2"/>
          </p:nvPr>
        </p:nvSpPr>
        <p:spPr>
          <a:xfrm>
            <a:off x="1792615" y="4025503"/>
            <a:ext cx="5486162" cy="603647"/>
          </a:xfrm>
        </p:spPr>
        <p:txBody>
          <a:bodyPr/>
          <a:lstStyle>
            <a:lvl1pPr marL="0" indent="0">
              <a:buNone/>
              <a:defRPr sz="1050"/>
            </a:lvl1pPr>
            <a:lvl2pPr marL="342809" indent="0">
              <a:buNone/>
              <a:defRPr sz="900"/>
            </a:lvl2pPr>
            <a:lvl3pPr marL="685617" indent="0">
              <a:buNone/>
              <a:defRPr sz="750"/>
            </a:lvl3pPr>
            <a:lvl4pPr marL="1028426" indent="0">
              <a:buNone/>
              <a:defRPr sz="675"/>
            </a:lvl4pPr>
            <a:lvl5pPr marL="1371234" indent="0">
              <a:buNone/>
              <a:defRPr sz="675"/>
            </a:lvl5pPr>
            <a:lvl6pPr marL="1714043" indent="0">
              <a:buNone/>
              <a:defRPr sz="675"/>
            </a:lvl6pPr>
            <a:lvl7pPr marL="2056851" indent="0">
              <a:buNone/>
              <a:defRPr sz="675"/>
            </a:lvl7pPr>
            <a:lvl8pPr marL="2399660" indent="0">
              <a:buNone/>
              <a:defRPr sz="675"/>
            </a:lvl8pPr>
            <a:lvl9pPr marL="2742468"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919FA780-F489-2D47-A447-460F96FF1891}"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1873863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9AE9D1BD-092B-1643-ACF3-697D981963FD}"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4696757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012" y="303610"/>
            <a:ext cx="941540" cy="43124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5911" y="303610"/>
            <a:ext cx="5837305" cy="43124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196D5594-D21A-5543-B39C-6A791FBE2235}"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341654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22" y="1597819"/>
            <a:ext cx="7772757" cy="470770"/>
          </a:xfrm>
        </p:spPr>
        <p:txBody>
          <a:bodyPr/>
          <a:lstStyle/>
          <a:p>
            <a:r>
              <a:rPr lang="en-US"/>
              <a:t>Click to edit Master title style</a:t>
            </a:r>
          </a:p>
        </p:txBody>
      </p:sp>
      <p:sp>
        <p:nvSpPr>
          <p:cNvPr id="3" name="Subtitle 2"/>
          <p:cNvSpPr>
            <a:spLocks noGrp="1"/>
          </p:cNvSpPr>
          <p:nvPr>
            <p:ph type="subTitle" idx="1"/>
          </p:nvPr>
        </p:nvSpPr>
        <p:spPr>
          <a:xfrm>
            <a:off x="1371243" y="2914650"/>
            <a:ext cx="6401514" cy="1314450"/>
          </a:xfrm>
        </p:spPr>
        <p:txBody>
          <a:bodyPr/>
          <a:lstStyle>
            <a:lvl1pPr marL="0" indent="0" algn="ctr">
              <a:buNone/>
              <a:defRPr/>
            </a:lvl1pPr>
            <a:lvl2pPr marL="342809" indent="0" algn="ctr">
              <a:buNone/>
              <a:defRPr/>
            </a:lvl2pPr>
            <a:lvl3pPr marL="685617" indent="0" algn="ctr">
              <a:buNone/>
              <a:defRPr/>
            </a:lvl3pPr>
            <a:lvl4pPr marL="1028426" indent="0" algn="ctr">
              <a:buNone/>
              <a:defRPr/>
            </a:lvl4pPr>
            <a:lvl5pPr marL="1371234" indent="0" algn="ctr">
              <a:buNone/>
              <a:defRPr/>
            </a:lvl5pPr>
            <a:lvl6pPr marL="1714043" indent="0" algn="ctr">
              <a:buNone/>
              <a:defRPr/>
            </a:lvl6pPr>
            <a:lvl7pPr marL="2056851" indent="0" algn="ctr">
              <a:buNone/>
              <a:defRPr/>
            </a:lvl7pPr>
            <a:lvl8pPr marL="2399660" indent="0" algn="ctr">
              <a:buNone/>
              <a:defRPr/>
            </a:lvl8pPr>
            <a:lvl9pPr marL="2742468"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fld id="{6F6E8CDB-49C1-344B-B2E5-F66196EB7812}"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3085728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3E77C41C-E4C4-4747-8886-0A8373EBBFB9}"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2348735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22" y="3305176"/>
            <a:ext cx="7772757" cy="392287"/>
          </a:xfrm>
        </p:spPr>
        <p:txBody>
          <a:bodyPr/>
          <a:lstStyle>
            <a:lvl1pPr algn="l">
              <a:defRPr sz="2999" b="1" cap="all"/>
            </a:lvl1pPr>
          </a:lstStyle>
          <a:p>
            <a:r>
              <a:rPr lang="en-US"/>
              <a:t>Click to edit Master title style</a:t>
            </a:r>
          </a:p>
        </p:txBody>
      </p:sp>
      <p:sp>
        <p:nvSpPr>
          <p:cNvPr id="3" name="Text Placeholder 2"/>
          <p:cNvSpPr>
            <a:spLocks noGrp="1"/>
          </p:cNvSpPr>
          <p:nvPr>
            <p:ph type="body" idx="1"/>
          </p:nvPr>
        </p:nvSpPr>
        <p:spPr>
          <a:xfrm>
            <a:off x="722522" y="2180035"/>
            <a:ext cx="7772757" cy="1125140"/>
          </a:xfrm>
        </p:spPr>
        <p:txBody>
          <a:bodyPr anchor="b"/>
          <a:lstStyle>
            <a:lvl1pPr marL="0" indent="0">
              <a:buNone/>
              <a:defRPr sz="1500"/>
            </a:lvl1pPr>
            <a:lvl2pPr marL="342809" indent="0">
              <a:buNone/>
              <a:defRPr sz="1350"/>
            </a:lvl2pPr>
            <a:lvl3pPr marL="685617" indent="0">
              <a:buNone/>
              <a:defRPr sz="1200"/>
            </a:lvl3pPr>
            <a:lvl4pPr marL="1028426" indent="0">
              <a:buNone/>
              <a:defRPr sz="1050"/>
            </a:lvl4pPr>
            <a:lvl5pPr marL="1371234" indent="0">
              <a:buNone/>
              <a:defRPr sz="1050"/>
            </a:lvl5pPr>
            <a:lvl6pPr marL="1714043" indent="0">
              <a:buNone/>
              <a:defRPr sz="1050"/>
            </a:lvl6pPr>
            <a:lvl7pPr marL="2056851" indent="0">
              <a:buNone/>
              <a:defRPr sz="1050"/>
            </a:lvl7pPr>
            <a:lvl8pPr marL="2399660" indent="0">
              <a:buNone/>
              <a:defRPr sz="1050"/>
            </a:lvl8pPr>
            <a:lvl9pPr marL="2742468"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A51C9429-9AB0-3D4C-A13D-5DFA675A5F42}"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16177541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5912" y="1221582"/>
            <a:ext cx="2815095" cy="3394472"/>
          </a:xfr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35276" y="1221582"/>
            <a:ext cx="2815095" cy="3394472"/>
          </a:xfr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B1BFCBDF-3F9A-1F4E-B860-5CDCD0AB9858}"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113533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ub head and flow chart">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400" y="1379002"/>
            <a:ext cx="3672708" cy="2692259"/>
          </a:xfrm>
          <a:prstGeom prst="rect">
            <a:avLst/>
          </a:prstGeom>
        </p:spPr>
        <p:txBody>
          <a:bodyPr/>
          <a:lstStyle>
            <a:lvl1pPr marL="0" indent="0">
              <a:lnSpc>
                <a:spcPts val="2549"/>
              </a:lnSpc>
              <a:spcAft>
                <a:spcPts val="0"/>
              </a:spcAft>
              <a:buNone/>
              <a:defRPr sz="2100">
                <a:solidFill>
                  <a:schemeClr val="tx1"/>
                </a:solidFill>
                <a:latin typeface="Arial" panose="020B0604020202020204" pitchFamily="34" charset="0"/>
                <a:cs typeface="Arial" panose="020B0604020202020204" pitchFamily="34" charset="0"/>
              </a:defRPr>
            </a:lvl1pPr>
            <a:lvl2pPr marL="347570"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480884"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614199"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57036" indent="-214255">
              <a:lnSpc>
                <a:spcPts val="1500"/>
              </a:lnSpc>
              <a:spcAft>
                <a:spcPts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quarter" idx="10"/>
          </p:nvPr>
        </p:nvSpPr>
        <p:spPr>
          <a:xfrm>
            <a:off x="320400" y="802087"/>
            <a:ext cx="7333530" cy="548585"/>
          </a:xfrm>
          <a:prstGeom prst="rect">
            <a:avLst/>
          </a:prstGeom>
        </p:spPr>
        <p:txBody>
          <a:bodyPr/>
          <a:lstStyle>
            <a:lvl1pPr marL="0" indent="0">
              <a:lnSpc>
                <a:spcPts val="1500"/>
              </a:lnSpc>
              <a:spcAft>
                <a:spcPts val="0"/>
              </a:spcAft>
              <a:buNone/>
              <a:defRPr sz="1200">
                <a:latin typeface="Arial" panose="020B0604020202020204" pitchFamily="34" charset="0"/>
                <a:cs typeface="Arial" panose="020B0604020202020204" pitchFamily="34" charset="0"/>
              </a:defRPr>
            </a:lvl1pPr>
            <a:lvl2pPr marL="133314" indent="0">
              <a:buNone/>
              <a:defRPr/>
            </a:lvl2pPr>
            <a:lvl3pPr marL="266629" indent="0">
              <a:buNone/>
              <a:defRPr/>
            </a:lvl3pPr>
            <a:lvl4pPr marL="399943" indent="0">
              <a:buNone/>
              <a:defRPr/>
            </a:lvl4pPr>
            <a:lvl5pPr marL="542780" indent="0">
              <a:buNone/>
              <a:defRPr/>
            </a:lvl5pPr>
          </a:lstStyle>
          <a:p>
            <a:pPr lvl="0"/>
            <a:r>
              <a:rPr lang="en-US" smtClean="0"/>
              <a:t>Click to edit Master text styles</a:t>
            </a:r>
          </a:p>
        </p:txBody>
      </p:sp>
      <p:sp>
        <p:nvSpPr>
          <p:cNvPr id="7" name="Title 6"/>
          <p:cNvSpPr>
            <a:spLocks noGrp="1"/>
          </p:cNvSpPr>
          <p:nvPr>
            <p:ph type="title"/>
          </p:nvPr>
        </p:nvSpPr>
        <p:spPr/>
        <p:txBody>
          <a:bodyPr/>
          <a:lstStyle>
            <a:lvl1pPr>
              <a:defRPr>
                <a:solidFill>
                  <a:schemeClr val="bg1"/>
                </a:solidFill>
                <a:latin typeface="Arial" panose="020B0604020202020204" pitchFamily="34" charset="0"/>
              </a:defRPr>
            </a:lvl1pPr>
          </a:lstStyle>
          <a:p>
            <a:r>
              <a:rPr lang="en-US" smtClean="0"/>
              <a:t>Click to edit Master title style</a:t>
            </a:r>
            <a:endParaRPr lang="en-GB" dirty="0"/>
          </a:p>
        </p:txBody>
      </p:sp>
      <p:sp>
        <p:nvSpPr>
          <p:cNvPr id="5" name="Slide Number Placeholder 5"/>
          <p:cNvSpPr>
            <a:spLocks noGrp="1"/>
          </p:cNvSpPr>
          <p:nvPr>
            <p:ph type="sldNum" sz="quarter" idx="11"/>
          </p:nvPr>
        </p:nvSpPr>
        <p:spPr/>
        <p:txBody>
          <a:bodyPr/>
          <a:lstStyle>
            <a:lvl1pPr>
              <a:defRPr/>
            </a:lvl1pPr>
          </a:lstStyle>
          <a:p>
            <a:pPr>
              <a:defRPr/>
            </a:pPr>
            <a:fld id="{CD6A06BC-4A12-6C44-90F6-341AA18ECD1A}" type="slidenum">
              <a:rPr lang="en-GB" altLang="en-US"/>
              <a:pPr>
                <a:defRPr/>
              </a:pPr>
              <a:t>‹#›</a:t>
            </a:fld>
            <a:endParaRPr lang="en-GB" altLang="en-US"/>
          </a:p>
        </p:txBody>
      </p:sp>
      <p:sp>
        <p:nvSpPr>
          <p:cNvPr id="8" name="Footer Placeholder 3"/>
          <p:cNvSpPr>
            <a:spLocks noGrp="1"/>
          </p:cNvSpPr>
          <p:nvPr>
            <p:ph type="ftr" sz="quarter" idx="12"/>
          </p:nvPr>
        </p:nvSpPr>
        <p:spPr>
          <a:xfrm>
            <a:off x="319088" y="4730750"/>
            <a:ext cx="2895600" cy="176213"/>
          </a:xfrm>
        </p:spPr>
        <p:txBody>
          <a:bodyPr/>
          <a:lstStyle>
            <a:lvl1pPr algn="l" fontAlgn="auto">
              <a:lnSpc>
                <a:spcPts val="900"/>
              </a:lnSpc>
              <a:spcBef>
                <a:spcPts val="0"/>
              </a:spcBef>
              <a:spcAft>
                <a:spcPts val="0"/>
              </a:spcAft>
              <a:defRPr sz="700" dirty="0" smtClean="0">
                <a:solidFill>
                  <a:schemeClr val="tx1"/>
                </a:solidFill>
                <a:latin typeface="Arial" panose="020B0604020202020204" pitchFamily="34" charset="0"/>
                <a:cs typeface="Arial" panose="020B0604020202020204" pitchFamily="34" charset="0"/>
              </a:defRPr>
            </a:lvl1pPr>
          </a:lstStyle>
          <a:p>
            <a:pPr>
              <a:defRPr/>
            </a:pPr>
            <a:r>
              <a:rPr lang="en-GB" dirty="0" smtClean="0"/>
              <a:t>© Mind Gym  </a:t>
            </a:r>
            <a:endParaRPr lang="en-GB" dirty="0"/>
          </a:p>
        </p:txBody>
      </p:sp>
    </p:spTree>
    <p:extLst>
      <p:ext uri="{BB962C8B-B14F-4D97-AF65-F5344CB8AC3E}">
        <p14:creationId xmlns:p14="http://schemas.microsoft.com/office/powerpoint/2010/main" val="2651933299"/>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81" y="205979"/>
            <a:ext cx="8229838" cy="47077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081" y="1151335"/>
            <a:ext cx="4039929" cy="479822"/>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081" y="1631156"/>
            <a:ext cx="4039929"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09" y="1151335"/>
            <a:ext cx="4042310" cy="479822"/>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09" y="1631156"/>
            <a:ext cx="404231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EECCE1A2-7ECE-2945-B937-2BA88FF4FC2E}"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2605637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3980CF2B-96F2-5048-B007-1F5F5BC36EBE}"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13688585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A821E39E-8C1C-EA48-BC00-1D0B0FAA3989}"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42486086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2" y="880117"/>
            <a:ext cx="3007926" cy="19620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4516" y="204788"/>
            <a:ext cx="5112403" cy="4389835"/>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082" y="1076326"/>
            <a:ext cx="3007926" cy="3518297"/>
          </a:xfrm>
        </p:spPr>
        <p:txBody>
          <a:bodyPr/>
          <a:lstStyle>
            <a:lvl1pPr marL="0" indent="0">
              <a:buNone/>
              <a:defRPr sz="1050"/>
            </a:lvl1pPr>
            <a:lvl2pPr marL="342809" indent="0">
              <a:buNone/>
              <a:defRPr sz="900"/>
            </a:lvl2pPr>
            <a:lvl3pPr marL="685617" indent="0">
              <a:buNone/>
              <a:defRPr sz="750"/>
            </a:lvl3pPr>
            <a:lvl4pPr marL="1028426" indent="0">
              <a:buNone/>
              <a:defRPr sz="675"/>
            </a:lvl4pPr>
            <a:lvl5pPr marL="1371234" indent="0">
              <a:buNone/>
              <a:defRPr sz="675"/>
            </a:lvl5pPr>
            <a:lvl6pPr marL="1714043" indent="0">
              <a:buNone/>
              <a:defRPr sz="675"/>
            </a:lvl6pPr>
            <a:lvl7pPr marL="2056851" indent="0">
              <a:buNone/>
              <a:defRPr sz="675"/>
            </a:lvl7pPr>
            <a:lvl8pPr marL="2399660" indent="0">
              <a:buNone/>
              <a:defRPr sz="675"/>
            </a:lvl8pPr>
            <a:lvl9pPr marL="2742468"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9D05E09F-1565-414F-858B-D3BC49131707}"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27971550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15" y="3829296"/>
            <a:ext cx="5486162" cy="19620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615" y="459581"/>
            <a:ext cx="5486162" cy="3086100"/>
          </a:xfrm>
        </p:spPr>
        <p:txBody>
          <a:bodyPr/>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pPr lvl="0"/>
            <a:endParaRPr lang="en-US" noProof="0"/>
          </a:p>
        </p:txBody>
      </p:sp>
      <p:sp>
        <p:nvSpPr>
          <p:cNvPr id="4" name="Text Placeholder 3"/>
          <p:cNvSpPr>
            <a:spLocks noGrp="1"/>
          </p:cNvSpPr>
          <p:nvPr>
            <p:ph type="body" sz="half" idx="2"/>
          </p:nvPr>
        </p:nvSpPr>
        <p:spPr>
          <a:xfrm>
            <a:off x="1792615" y="4025503"/>
            <a:ext cx="5486162" cy="603647"/>
          </a:xfrm>
        </p:spPr>
        <p:txBody>
          <a:bodyPr/>
          <a:lstStyle>
            <a:lvl1pPr marL="0" indent="0">
              <a:buNone/>
              <a:defRPr sz="1050"/>
            </a:lvl1pPr>
            <a:lvl2pPr marL="342809" indent="0">
              <a:buNone/>
              <a:defRPr sz="900"/>
            </a:lvl2pPr>
            <a:lvl3pPr marL="685617" indent="0">
              <a:buNone/>
              <a:defRPr sz="750"/>
            </a:lvl3pPr>
            <a:lvl4pPr marL="1028426" indent="0">
              <a:buNone/>
              <a:defRPr sz="675"/>
            </a:lvl4pPr>
            <a:lvl5pPr marL="1371234" indent="0">
              <a:buNone/>
              <a:defRPr sz="675"/>
            </a:lvl5pPr>
            <a:lvl6pPr marL="1714043" indent="0">
              <a:buNone/>
              <a:defRPr sz="675"/>
            </a:lvl6pPr>
            <a:lvl7pPr marL="2056851" indent="0">
              <a:buNone/>
              <a:defRPr sz="675"/>
            </a:lvl7pPr>
            <a:lvl8pPr marL="2399660" indent="0">
              <a:buNone/>
              <a:defRPr sz="675"/>
            </a:lvl8pPr>
            <a:lvl9pPr marL="2742468"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919FA780-F489-2D47-A447-460F96FF1891}"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16398942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9AE9D1BD-092B-1643-ACF3-697D981963FD}"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24650180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012" y="303610"/>
            <a:ext cx="941540" cy="43124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5911" y="303610"/>
            <a:ext cx="5837305" cy="43124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196D5594-D21A-5543-B39C-6A791FBE2235}" type="slidenum">
              <a:rPr lang="en-GB">
                <a:solidFill>
                  <a:srgbClr val="3C3C3B"/>
                </a:solidFill>
              </a:rPr>
              <a:pPr/>
              <a:t>‹#›</a:t>
            </a:fld>
            <a:endParaRPr lang="en-GB">
              <a:solidFill>
                <a:srgbClr val="3C3C3B"/>
              </a:solidFill>
            </a:endParaRPr>
          </a:p>
        </p:txBody>
      </p:sp>
    </p:spTree>
    <p:extLst>
      <p:ext uri="{BB962C8B-B14F-4D97-AF65-F5344CB8AC3E}">
        <p14:creationId xmlns:p14="http://schemas.microsoft.com/office/powerpoint/2010/main" val="36314654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spcAft>
                <a:spcPts val="600"/>
              </a:spcAft>
              <a:buNone/>
              <a:defRPr sz="2000"/>
            </a:lvl2pPr>
          </a:lstStyle>
          <a:p>
            <a:pPr lvl="0"/>
            <a:r>
              <a:rPr lang="en-US" noProof="0" smtClean="0"/>
              <a:t>Click to edit Master text styles</a:t>
            </a:r>
          </a:p>
          <a:p>
            <a:pPr lvl="1"/>
            <a:r>
              <a:rPr lang="en-US" noProof="0" smtClean="0"/>
              <a:t>Second level</a:t>
            </a:r>
          </a:p>
        </p:txBody>
      </p:sp>
      <p:sp>
        <p:nvSpPr>
          <p:cNvPr id="3" name="Rectangle 8"/>
          <p:cNvSpPr>
            <a:spLocks noGrp="1" noChangeArrowheads="1"/>
          </p:cNvSpPr>
          <p:nvPr>
            <p:ph type="sldNum" sz="quarter" idx="11"/>
          </p:nvPr>
        </p:nvSpPr>
        <p:spPr>
          <a:xfrm>
            <a:off x="8567738" y="4727575"/>
            <a:ext cx="255587" cy="107722"/>
          </a:xfrm>
          <a:prstGeom prst="rect">
            <a:avLst/>
          </a:prstGeom>
          <a:ln/>
        </p:spPr>
        <p:txBody>
          <a:bodyPr/>
          <a:lstStyle>
            <a:lvl1pPr>
              <a:defRPr/>
            </a:lvl1pPr>
          </a:lstStyle>
          <a:p>
            <a:pPr>
              <a:defRPr/>
            </a:pPr>
            <a:fld id="{703ECE01-09AA-504B-BC2D-7C23B9A6E5C3}" type="slidenum">
              <a:rPr lang="en-GB" altLang="en-US">
                <a:solidFill>
                  <a:srgbClr val="3C3C3B"/>
                </a:solidFill>
              </a:rPr>
              <a:pPr>
                <a:defRPr/>
              </a:pPr>
              <a:t>‹#›</a:t>
            </a:fld>
            <a:endParaRPr lang="en-GB" altLang="en-US">
              <a:solidFill>
                <a:srgbClr val="3C3C3B"/>
              </a:solidFill>
            </a:endParaRPr>
          </a:p>
        </p:txBody>
      </p:sp>
      <p:sp>
        <p:nvSpPr>
          <p:cNvPr id="4" name="Footer Placeholder 3"/>
          <p:cNvSpPr>
            <a:spLocks noGrp="1"/>
          </p:cNvSpPr>
          <p:nvPr>
            <p:ph type="ftr" sz="quarter" idx="12"/>
          </p:nvPr>
        </p:nvSpPr>
        <p:spPr>
          <a:xfrm>
            <a:off x="319088" y="4730750"/>
            <a:ext cx="2895600" cy="176213"/>
          </a:xfrm>
          <a:prstGeom prst="rect">
            <a:avLst/>
          </a:prstGeom>
        </p:spPr>
        <p:txBody>
          <a:bodyPr/>
          <a:lstStyle>
            <a:lvl1pPr>
              <a:defRPr/>
            </a:lvl1pPr>
          </a:lstStyle>
          <a:p>
            <a:pPr>
              <a:defRPr/>
            </a:pPr>
            <a:r>
              <a:rPr lang="en-GB" smtClean="0">
                <a:solidFill>
                  <a:srgbClr val="3C3C3B"/>
                </a:solidFill>
              </a:rPr>
              <a:t>© Mind Gym </a:t>
            </a:r>
            <a:endParaRPr lang="en-GB">
              <a:solidFill>
                <a:srgbClr val="3C3C3B"/>
              </a:solidFill>
            </a:endParaRPr>
          </a:p>
        </p:txBody>
      </p:sp>
      <p:pic>
        <p:nvPicPr>
          <p:cNvPr id="5" name="Picture 11" descr="Mind Gym logo 2014 RGB_RGB Green Landscape"/>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850" y="3681413"/>
            <a:ext cx="1781175" cy="92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14983"/>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95200" y="320400"/>
            <a:ext cx="4276800" cy="2592388"/>
          </a:xfrm>
        </p:spPr>
        <p:txBody>
          <a:bodyPr/>
          <a:lstStyle>
            <a:lvl1pPr marL="0" indent="0">
              <a:lnSpc>
                <a:spcPts val="3600"/>
              </a:lnSpc>
              <a:buNone/>
              <a:defRPr sz="3600">
                <a:latin typeface="+mj-lt"/>
              </a:defRPr>
            </a:lvl1pPr>
            <a:lvl2pPr marL="0" indent="0">
              <a:lnSpc>
                <a:spcPts val="2000"/>
              </a:lnSpc>
              <a:spcBef>
                <a:spcPts val="600"/>
              </a:spcBef>
              <a:buNone/>
              <a:defRPr sz="2000"/>
            </a:lvl2pPr>
          </a:lstStyle>
          <a:p>
            <a:pPr lvl="0"/>
            <a:r>
              <a:rPr lang="en-US" smtClean="0"/>
              <a:t>Click to edit Master text styles</a:t>
            </a:r>
          </a:p>
          <a:p>
            <a:pPr lvl="1"/>
            <a:r>
              <a:rPr lang="en-US" smtClean="0"/>
              <a:t>Second level</a:t>
            </a:r>
          </a:p>
        </p:txBody>
      </p:sp>
      <p:sp>
        <p:nvSpPr>
          <p:cNvPr id="4" name="Footer Placeholder 1"/>
          <p:cNvSpPr>
            <a:spLocks noGrp="1"/>
          </p:cNvSpPr>
          <p:nvPr>
            <p:ph type="ftr" sz="quarter" idx="11"/>
          </p:nvPr>
        </p:nvSpPr>
        <p:spPr>
          <a:xfrm>
            <a:off x="319088" y="4730750"/>
            <a:ext cx="2895600" cy="176213"/>
          </a:xfrm>
          <a:prstGeom prst="rect">
            <a:avLst/>
          </a:prstGeom>
        </p:spPr>
        <p:txBody>
          <a:bodyPr/>
          <a:lstStyle>
            <a:lvl1pPr>
              <a:defRPr/>
            </a:lvl1pPr>
          </a:lstStyle>
          <a:p>
            <a:pPr>
              <a:defRPr/>
            </a:pPr>
            <a:r>
              <a:rPr lang="en-GB" dirty="0" smtClean="0">
                <a:solidFill>
                  <a:srgbClr val="3C3C3B"/>
                </a:solidFill>
              </a:rPr>
              <a:t>© Mind Gym </a:t>
            </a:r>
            <a:endParaRPr lang="en-GB" dirty="0">
              <a:solidFill>
                <a:srgbClr val="3C3C3B"/>
              </a:solidFill>
            </a:endParaRPr>
          </a:p>
        </p:txBody>
      </p:sp>
      <p:sp>
        <p:nvSpPr>
          <p:cNvPr id="5" name="Slide Number Placeholder 2"/>
          <p:cNvSpPr>
            <a:spLocks noGrp="1"/>
          </p:cNvSpPr>
          <p:nvPr>
            <p:ph type="sldNum" sz="quarter" idx="12"/>
          </p:nvPr>
        </p:nvSpPr>
        <p:spPr>
          <a:xfrm>
            <a:off x="8567738" y="4727575"/>
            <a:ext cx="255587" cy="106363"/>
          </a:xfrm>
          <a:prstGeom prst="rect">
            <a:avLst/>
          </a:prstGeom>
        </p:spPr>
        <p:txBody>
          <a:bodyPr/>
          <a:lstStyle>
            <a:lvl1pPr>
              <a:defRPr smtClean="0"/>
            </a:lvl1pPr>
          </a:lstStyle>
          <a:p>
            <a:pPr>
              <a:defRPr/>
            </a:pPr>
            <a:fld id="{85CF7183-145D-C844-ADA0-16CE12B70189}" type="slidenum">
              <a:rPr lang="en-GB" altLang="en-US">
                <a:solidFill>
                  <a:srgbClr val="3C3C3B"/>
                </a:solidFill>
              </a:rPr>
              <a:pPr>
                <a:defRPr/>
              </a:pPr>
              <a:t>‹#›</a:t>
            </a:fld>
            <a:endParaRPr lang="en-GB" altLang="en-US" dirty="0">
              <a:solidFill>
                <a:srgbClr val="3C3C3B"/>
              </a:solidFill>
            </a:endParaRPr>
          </a:p>
        </p:txBody>
      </p:sp>
    </p:spTree>
    <p:extLst>
      <p:ext uri="{BB962C8B-B14F-4D97-AF65-F5344CB8AC3E}">
        <p14:creationId xmlns:p14="http://schemas.microsoft.com/office/powerpoint/2010/main" val="921117898"/>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a:p>
        </p:txBody>
      </p:sp>
      <p:sp>
        <p:nvSpPr>
          <p:cNvPr id="3" name="Slide Number Placeholder 2"/>
          <p:cNvSpPr>
            <a:spLocks noGrp="1"/>
          </p:cNvSpPr>
          <p:nvPr>
            <p:ph type="sldNum" sz="quarter" idx="10"/>
          </p:nvPr>
        </p:nvSpPr>
        <p:spPr>
          <a:xfrm>
            <a:off x="8567738" y="4727575"/>
            <a:ext cx="255587" cy="107722"/>
          </a:xfrm>
          <a:prstGeom prst="rect">
            <a:avLst/>
          </a:prstGeom>
        </p:spPr>
        <p:txBody>
          <a:bodyPr/>
          <a:lstStyle>
            <a:lvl1pPr>
              <a:defRPr/>
            </a:lvl1pPr>
          </a:lstStyle>
          <a:p>
            <a:pPr>
              <a:defRPr/>
            </a:pPr>
            <a:fld id="{14813CB9-7969-F04F-AD2A-09F84C9C9532}" type="slidenum">
              <a:rPr lang="en-GB" altLang="en-US">
                <a:solidFill>
                  <a:srgbClr val="3C3C3B"/>
                </a:solidFill>
              </a:rPr>
              <a:pPr>
                <a:defRPr/>
              </a:pPr>
              <a:t>‹#›</a:t>
            </a:fld>
            <a:endParaRPr lang="en-GB" altLang="en-US">
              <a:solidFill>
                <a:srgbClr val="3C3C3B"/>
              </a:solidFill>
            </a:endParaRPr>
          </a:p>
        </p:txBody>
      </p:sp>
      <p:sp>
        <p:nvSpPr>
          <p:cNvPr id="4" name="Footer Placeholder 1"/>
          <p:cNvSpPr>
            <a:spLocks noGrp="1"/>
          </p:cNvSpPr>
          <p:nvPr>
            <p:ph type="ftr" sz="quarter" idx="11"/>
          </p:nvPr>
        </p:nvSpPr>
        <p:spPr>
          <a:xfrm>
            <a:off x="319088" y="4730750"/>
            <a:ext cx="2895600" cy="176213"/>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r>
              <a:rPr lang="en-GB">
                <a:solidFill>
                  <a:srgbClr val="3C3C3B"/>
                </a:solidFill>
              </a:rPr>
              <a:t>© Mind Gym </a:t>
            </a:r>
          </a:p>
        </p:txBody>
      </p:sp>
    </p:spTree>
    <p:extLst>
      <p:ext uri="{BB962C8B-B14F-4D97-AF65-F5344CB8AC3E}">
        <p14:creationId xmlns:p14="http://schemas.microsoft.com/office/powerpoint/2010/main" val="3029937094"/>
      </p:ext>
    </p:extLst>
  </p:cSld>
  <p:clrMapOvr>
    <a:overrideClrMapping bg1="lt1" tx1="dk1" bg2="lt2" tx2="dk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image" Target="../media/image2.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7.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7.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Kikuo_MG_310.jpg"/>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10" name="Picture 11" descr="Mind Gym logo 2014 RGB_RGB Green Landscape"/>
          <p:cNvPicPr>
            <a:picLocks noChangeAspect="1" noChangeArrowheads="1"/>
          </p:cNvPicPr>
          <p:nvPr userDrawn="1"/>
        </p:nvPicPr>
        <p:blipFill>
          <a:blip r:embed="rId29" cstate="email">
            <a:extLst>
              <a:ext uri="{28A0092B-C50C-407E-A947-70E740481C1C}">
                <a14:useLocalDpi xmlns:a14="http://schemas.microsoft.com/office/drawing/2010/main" val="0"/>
              </a:ext>
            </a:extLst>
          </a:blip>
          <a:srcRect/>
          <a:stretch>
            <a:fillRect/>
          </a:stretch>
        </p:blipFill>
        <p:spPr bwMode="auto">
          <a:xfrm>
            <a:off x="323789" y="3681249"/>
            <a:ext cx="1780711" cy="921544"/>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Title Placeholder 1"/>
          <p:cNvSpPr>
            <a:spLocks noGrp="1"/>
          </p:cNvSpPr>
          <p:nvPr>
            <p:ph type="title"/>
          </p:nvPr>
        </p:nvSpPr>
        <p:spPr bwMode="auto">
          <a:xfrm>
            <a:off x="296863" y="320675"/>
            <a:ext cx="7342187"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style</a:t>
            </a:r>
          </a:p>
        </p:txBody>
      </p:sp>
      <p:sp>
        <p:nvSpPr>
          <p:cNvPr id="8" name="Rectangle 8"/>
          <p:cNvSpPr>
            <a:spLocks noGrp="1" noChangeArrowheads="1"/>
          </p:cNvSpPr>
          <p:nvPr>
            <p:ph type="sldNum" sz="quarter" idx="4"/>
          </p:nvPr>
        </p:nvSpPr>
        <p:spPr bwMode="auto">
          <a:xfrm>
            <a:off x="8567738" y="4727575"/>
            <a:ext cx="255587"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latin typeface="Arial" panose="020B0604020202020204" pitchFamily="34" charset="0"/>
                <a:ea typeface="+mn-ea"/>
                <a:cs typeface="Arial" panose="020B0604020202020204" pitchFamily="34" charset="0"/>
              </a:defRPr>
            </a:lvl1pPr>
          </a:lstStyle>
          <a:p>
            <a:pPr>
              <a:defRPr/>
            </a:pPr>
            <a:fld id="{F81FDA34-5CA5-3744-BE88-CE6B33EAABF4}" type="slidenum">
              <a:rPr lang="en-GB" altLang="en-US"/>
              <a:pPr>
                <a:defRPr/>
              </a:pPr>
              <a:t>‹#›</a:t>
            </a:fld>
            <a:endParaRPr lang="en-GB" altLang="en-US"/>
          </a:p>
        </p:txBody>
      </p:sp>
      <p:sp>
        <p:nvSpPr>
          <p:cNvPr id="1029" name="Text Placeholder 2"/>
          <p:cNvSpPr>
            <a:spLocks noGrp="1"/>
          </p:cNvSpPr>
          <p:nvPr>
            <p:ph type="body" idx="1"/>
          </p:nvPr>
        </p:nvSpPr>
        <p:spPr bwMode="auto">
          <a:xfrm>
            <a:off x="320675" y="1200150"/>
            <a:ext cx="8229600" cy="288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3"/>
          </p:nvPr>
        </p:nvSpPr>
        <p:spPr>
          <a:xfrm>
            <a:off x="319088" y="4730750"/>
            <a:ext cx="2895600" cy="176213"/>
          </a:xfrm>
          <a:prstGeom prst="rect">
            <a:avLst/>
          </a:prstGeom>
        </p:spPr>
        <p:txBody>
          <a:bodyPr vert="horz" lIns="0" tIns="0" rIns="0" bIns="0" rtlCol="0" anchor="t"/>
          <a:lstStyle>
            <a:lvl1pPr algn="l" fontAlgn="auto">
              <a:lnSpc>
                <a:spcPts val="900"/>
              </a:lnSpc>
              <a:spcBef>
                <a:spcPts val="0"/>
              </a:spcBef>
              <a:spcAft>
                <a:spcPts val="0"/>
              </a:spcAft>
              <a:defRPr sz="700" dirty="0" smtClean="0">
                <a:solidFill>
                  <a:schemeClr val="tx1"/>
                </a:solidFill>
                <a:latin typeface="Arial" panose="020B0604020202020204" pitchFamily="34" charset="0"/>
                <a:ea typeface="+mn-ea"/>
                <a:cs typeface="Arial" panose="020B0604020202020204" pitchFamily="34" charset="0"/>
              </a:defRPr>
            </a:lvl1pPr>
          </a:lstStyle>
          <a:p>
            <a:pPr>
              <a:defRPr/>
            </a:pPr>
            <a:r>
              <a:rPr lang="en-GB" dirty="0" smtClean="0"/>
              <a:t>© Mind Gym  </a:t>
            </a:r>
            <a:endParaRPr lang="en-GB" dirty="0"/>
          </a:p>
        </p:txBody>
      </p:sp>
    </p:spTree>
  </p:cSld>
  <p:clrMap bg1="lt1" tx1="dk1" bg2="lt2" tx2="dk2" accent1="accent1" accent2="accent2" accent3="accent3" accent4="accent4" accent5="accent5" accent6="accent6" hlink="hlink" folHlink="folHlink"/>
  <p:sldLayoutIdLst>
    <p:sldLayoutId id="2147483847"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76" r:id="rId17"/>
    <p:sldLayoutId id="2147483877" r:id="rId18"/>
    <p:sldLayoutId id="2147483864" r:id="rId19"/>
    <p:sldLayoutId id="2147483865" r:id="rId20"/>
    <p:sldLayoutId id="2147483866" r:id="rId21"/>
    <p:sldLayoutId id="2147483878" r:id="rId22"/>
    <p:sldLayoutId id="2147483880" r:id="rId23"/>
    <p:sldLayoutId id="2147483998" r:id="rId24"/>
    <p:sldLayoutId id="2147483999" r:id="rId25"/>
    <p:sldLayoutId id="2147484000" r:id="rId26"/>
  </p:sldLayoutIdLst>
  <p:timing>
    <p:tnLst>
      <p:par>
        <p:cTn id="1" dur="indefinite" restart="never" nodeType="tmRoot"/>
      </p:par>
    </p:tnLst>
  </p:timing>
  <p:hf hdr="0" dt="0"/>
  <p:txStyles>
    <p:titleStyle>
      <a:lvl1pPr algn="l" rtl="0" eaLnBrk="1" fontAlgn="base" hangingPunct="1">
        <a:lnSpc>
          <a:spcPts val="3600"/>
        </a:lnSpc>
        <a:spcBef>
          <a:spcPct val="0"/>
        </a:spcBef>
        <a:spcAft>
          <a:spcPct val="0"/>
        </a:spcAft>
        <a:defRPr sz="3600">
          <a:solidFill>
            <a:schemeClr val="tx2"/>
          </a:solidFill>
          <a:latin typeface="Arial" panose="020B0604020202020204" pitchFamily="34" charset="0"/>
          <a:ea typeface="ＭＳ Ｐゴシック" charset="0"/>
          <a:cs typeface="ＭＳ Ｐゴシック" charset="0"/>
        </a:defRPr>
      </a:lvl1pPr>
      <a:lvl2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2pPr>
      <a:lvl3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3pPr>
      <a:lvl4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4pPr>
      <a:lvl5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5pPr>
      <a:lvl6pPr marL="342809" algn="l" rtl="0" eaLnBrk="1" fontAlgn="base" hangingPunct="1">
        <a:spcBef>
          <a:spcPct val="0"/>
        </a:spcBef>
        <a:spcAft>
          <a:spcPct val="0"/>
        </a:spcAft>
        <a:defRPr sz="3600">
          <a:solidFill>
            <a:schemeClr val="tx1"/>
          </a:solidFill>
          <a:latin typeface="Museo Sans Rounded 700" pitchFamily="50" charset="0"/>
        </a:defRPr>
      </a:lvl6pPr>
      <a:lvl7pPr marL="685617" algn="l" rtl="0" eaLnBrk="1" fontAlgn="base" hangingPunct="1">
        <a:spcBef>
          <a:spcPct val="0"/>
        </a:spcBef>
        <a:spcAft>
          <a:spcPct val="0"/>
        </a:spcAft>
        <a:defRPr sz="3600">
          <a:solidFill>
            <a:schemeClr val="tx1"/>
          </a:solidFill>
          <a:latin typeface="Museo Sans Rounded 700" pitchFamily="50" charset="0"/>
        </a:defRPr>
      </a:lvl7pPr>
      <a:lvl8pPr marL="1028426" algn="l" rtl="0" eaLnBrk="1" fontAlgn="base" hangingPunct="1">
        <a:spcBef>
          <a:spcPct val="0"/>
        </a:spcBef>
        <a:spcAft>
          <a:spcPct val="0"/>
        </a:spcAft>
        <a:defRPr sz="3600">
          <a:solidFill>
            <a:schemeClr val="tx1"/>
          </a:solidFill>
          <a:latin typeface="Museo Sans Rounded 700" pitchFamily="50" charset="0"/>
        </a:defRPr>
      </a:lvl8pPr>
      <a:lvl9pPr marL="1371234" algn="l" rtl="0" eaLnBrk="1" fontAlgn="base" hangingPunct="1">
        <a:spcBef>
          <a:spcPct val="0"/>
        </a:spcBef>
        <a:spcAft>
          <a:spcPct val="0"/>
        </a:spcAft>
        <a:defRPr sz="3600">
          <a:solidFill>
            <a:schemeClr val="tx1"/>
          </a:solidFill>
          <a:latin typeface="Museo Sans Rounded 700" pitchFamily="50" charset="0"/>
        </a:defRPr>
      </a:lvl9pPr>
    </p:titleStyle>
    <p:bodyStyle>
      <a:lvl1pPr algn="l" rtl="0" eaLnBrk="1" fontAlgn="base" hangingPunct="1">
        <a:spcBef>
          <a:spcPct val="0"/>
        </a:spcBef>
        <a:spcAft>
          <a:spcPts val="600"/>
        </a:spcAft>
        <a:defRPr sz="900">
          <a:solidFill>
            <a:schemeClr val="tx1"/>
          </a:solidFill>
          <a:latin typeface="Arial" panose="020B0604020202020204" pitchFamily="34" charset="0"/>
          <a:ea typeface="ＭＳ Ｐゴシック" charset="0"/>
          <a:cs typeface="Arial" panose="020B0604020202020204" pitchFamily="34" charset="0"/>
        </a:defRPr>
      </a:lvl1pPr>
      <a:lvl2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2pPr>
      <a:lvl3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3pPr>
      <a:lvl4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4pPr>
      <a:lvl5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5pPr>
      <a:lvl6pPr marL="1018903"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712"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520"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329"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9pPr>
    </p:bodyStyle>
    <p:otherStyle>
      <a:defPPr>
        <a:defRPr lang="en-US"/>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6865" y="378000"/>
            <a:ext cx="7342187"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smtClean="0"/>
              <a:t>Click to edit master style</a:t>
            </a:r>
          </a:p>
        </p:txBody>
      </p:sp>
      <p:sp>
        <p:nvSpPr>
          <p:cNvPr id="8" name="Rectangle 8"/>
          <p:cNvSpPr>
            <a:spLocks noGrp="1" noChangeArrowheads="1"/>
          </p:cNvSpPr>
          <p:nvPr>
            <p:ph type="sldNum" sz="quarter" idx="4"/>
          </p:nvPr>
        </p:nvSpPr>
        <p:spPr bwMode="auto">
          <a:xfrm>
            <a:off x="8567740" y="4727576"/>
            <a:ext cx="255587"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lvl1pPr>
          </a:lstStyle>
          <a:p>
            <a:pPr defTabSz="685783"/>
            <a:fld id="{28760BAA-664A-4C35-9F9F-A3988FE69891}" type="slidenum">
              <a:rPr lang="en-GB" altLang="en-US" smtClean="0">
                <a:solidFill>
                  <a:srgbClr val="3C3C3B"/>
                </a:solidFill>
                <a:latin typeface="Arial"/>
                <a:ea typeface="+mn-ea"/>
                <a:cs typeface="Arial"/>
              </a:rPr>
              <a:pPr defTabSz="685783"/>
              <a:t>‹#›</a:t>
            </a:fld>
            <a:endParaRPr lang="en-GB" altLang="en-US">
              <a:solidFill>
                <a:srgbClr val="3C3C3B"/>
              </a:solidFill>
              <a:latin typeface="Arial"/>
              <a:ea typeface="+mn-ea"/>
              <a:cs typeface="Arial"/>
            </a:endParaRPr>
          </a:p>
        </p:txBody>
      </p:sp>
      <p:sp>
        <p:nvSpPr>
          <p:cNvPr id="1028" name="Text Placeholder 2"/>
          <p:cNvSpPr>
            <a:spLocks noGrp="1"/>
          </p:cNvSpPr>
          <p:nvPr>
            <p:ph type="body" idx="1"/>
          </p:nvPr>
        </p:nvSpPr>
        <p:spPr bwMode="auto">
          <a:xfrm>
            <a:off x="320675" y="1200150"/>
            <a:ext cx="8229600" cy="288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Footer Placeholder 3"/>
          <p:cNvSpPr>
            <a:spLocks noGrp="1"/>
          </p:cNvSpPr>
          <p:nvPr>
            <p:ph type="ftr" sz="quarter" idx="3"/>
          </p:nvPr>
        </p:nvSpPr>
        <p:spPr>
          <a:xfrm>
            <a:off x="319088" y="4730752"/>
            <a:ext cx="2895600" cy="176213"/>
          </a:xfrm>
          <a:prstGeom prst="rect">
            <a:avLst/>
          </a:prstGeom>
        </p:spPr>
        <p:txBody>
          <a:bodyPr vert="horz" lIns="0" tIns="0" rIns="0" bIns="0" rtlCol="0" anchor="t"/>
          <a:lstStyle>
            <a:lvl1pPr algn="l" fontAlgn="auto">
              <a:lnSpc>
                <a:spcPts val="900"/>
              </a:lnSpc>
              <a:spcBef>
                <a:spcPts val="0"/>
              </a:spcBef>
              <a:spcAft>
                <a:spcPts val="0"/>
              </a:spcAft>
              <a:defRPr sz="700">
                <a:solidFill>
                  <a:schemeClr val="tx1"/>
                </a:solidFill>
                <a:latin typeface="Arial" panose="020B0604020202020204" pitchFamily="34" charset="0"/>
                <a:cs typeface="Arial" panose="020B0604020202020204" pitchFamily="34" charset="0"/>
              </a:defRPr>
            </a:lvl1pPr>
          </a:lstStyle>
          <a:p>
            <a:pPr defTabSz="685783">
              <a:defRPr/>
            </a:pPr>
            <a:r>
              <a:rPr lang="en-GB" smtClean="0">
                <a:solidFill>
                  <a:srgbClr val="3C3C3B"/>
                </a:solidFill>
                <a:ea typeface="+mn-ea"/>
              </a:rPr>
              <a:t>Presentation to Client Name | © Mind Gym  </a:t>
            </a:r>
            <a:endParaRPr lang="en-GB" dirty="0">
              <a:solidFill>
                <a:srgbClr val="3C3C3B"/>
              </a:solidFill>
              <a:ea typeface="+mn-ea"/>
            </a:endParaRPr>
          </a:p>
        </p:txBody>
      </p:sp>
      <p:pic>
        <p:nvPicPr>
          <p:cNvPr id="1030" name="Picture 11" descr="Mind Gym logo 2014 RGB_RGB Green Landscap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852" y="3681415"/>
            <a:ext cx="1781175"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3447813"/>
      </p:ext>
    </p:extLst>
  </p:cSld>
  <p:clrMap bg1="lt1" tx1="dk1" bg2="lt2" tx2="dk2" accent1="accent1" accent2="accent2" accent3="accent3" accent4="accent4" accent5="accent5" accent6="accent6" hlink="hlink" folHlink="folHlink"/>
  <p:sldLayoutIdLst>
    <p:sldLayoutId id="2147483892" r:id="rId1"/>
  </p:sldLayoutIdLst>
  <p:timing>
    <p:tnLst>
      <p:par>
        <p:cTn id="1" dur="indefinite" restart="never" nodeType="tmRoot"/>
      </p:par>
    </p:tnLst>
  </p:timing>
  <p:hf hdr="0" dt="0"/>
  <p:txStyles>
    <p:titleStyle>
      <a:lvl1pPr algn="l" rtl="0" eaLnBrk="1" fontAlgn="base" hangingPunct="1">
        <a:lnSpc>
          <a:spcPts val="3600"/>
        </a:lnSpc>
        <a:spcBef>
          <a:spcPct val="0"/>
        </a:spcBef>
        <a:spcAft>
          <a:spcPct val="0"/>
        </a:spcAft>
        <a:defRPr sz="3600">
          <a:solidFill>
            <a:schemeClr val="tx2"/>
          </a:solidFill>
          <a:latin typeface="Arial" panose="020B0604020202020204" pitchFamily="34" charset="0"/>
          <a:ea typeface="+mj-ea"/>
          <a:cs typeface="+mj-cs"/>
        </a:defRPr>
      </a:lvl1pPr>
      <a:lvl2pPr algn="l" rtl="0" eaLnBrk="1" fontAlgn="base" hangingPunct="1">
        <a:lnSpc>
          <a:spcPts val="3600"/>
        </a:lnSpc>
        <a:spcBef>
          <a:spcPct val="0"/>
        </a:spcBef>
        <a:spcAft>
          <a:spcPct val="0"/>
        </a:spcAft>
        <a:defRPr sz="3600">
          <a:solidFill>
            <a:schemeClr val="tx2"/>
          </a:solidFill>
          <a:latin typeface="Arial" charset="0"/>
        </a:defRPr>
      </a:lvl2pPr>
      <a:lvl3pPr algn="l" rtl="0" eaLnBrk="1" fontAlgn="base" hangingPunct="1">
        <a:lnSpc>
          <a:spcPts val="3600"/>
        </a:lnSpc>
        <a:spcBef>
          <a:spcPct val="0"/>
        </a:spcBef>
        <a:spcAft>
          <a:spcPct val="0"/>
        </a:spcAft>
        <a:defRPr sz="3600">
          <a:solidFill>
            <a:schemeClr val="tx2"/>
          </a:solidFill>
          <a:latin typeface="Arial" charset="0"/>
        </a:defRPr>
      </a:lvl3pPr>
      <a:lvl4pPr algn="l" rtl="0" eaLnBrk="1" fontAlgn="base" hangingPunct="1">
        <a:lnSpc>
          <a:spcPts val="3600"/>
        </a:lnSpc>
        <a:spcBef>
          <a:spcPct val="0"/>
        </a:spcBef>
        <a:spcAft>
          <a:spcPct val="0"/>
        </a:spcAft>
        <a:defRPr sz="3600">
          <a:solidFill>
            <a:schemeClr val="tx2"/>
          </a:solidFill>
          <a:latin typeface="Arial" charset="0"/>
        </a:defRPr>
      </a:lvl4pPr>
      <a:lvl5pPr algn="l" rtl="0" eaLnBrk="1" fontAlgn="base" hangingPunct="1">
        <a:lnSpc>
          <a:spcPts val="3600"/>
        </a:lnSpc>
        <a:spcBef>
          <a:spcPct val="0"/>
        </a:spcBef>
        <a:spcAft>
          <a:spcPct val="0"/>
        </a:spcAft>
        <a:defRPr sz="3600">
          <a:solidFill>
            <a:schemeClr val="tx2"/>
          </a:solidFill>
          <a:latin typeface="Arial" charset="0"/>
        </a:defRPr>
      </a:lvl5pPr>
      <a:lvl6pPr marL="342791" algn="l" rtl="0" eaLnBrk="1" fontAlgn="base" hangingPunct="1">
        <a:spcBef>
          <a:spcPct val="0"/>
        </a:spcBef>
        <a:spcAft>
          <a:spcPct val="0"/>
        </a:spcAft>
        <a:defRPr sz="3600">
          <a:solidFill>
            <a:schemeClr val="tx1"/>
          </a:solidFill>
          <a:latin typeface="Museo Sans Rounded 700" pitchFamily="50" charset="0"/>
        </a:defRPr>
      </a:lvl6pPr>
      <a:lvl7pPr marL="685583" algn="l" rtl="0" eaLnBrk="1" fontAlgn="base" hangingPunct="1">
        <a:spcBef>
          <a:spcPct val="0"/>
        </a:spcBef>
        <a:spcAft>
          <a:spcPct val="0"/>
        </a:spcAft>
        <a:defRPr sz="3600">
          <a:solidFill>
            <a:schemeClr val="tx1"/>
          </a:solidFill>
          <a:latin typeface="Museo Sans Rounded 700" pitchFamily="50" charset="0"/>
        </a:defRPr>
      </a:lvl7pPr>
      <a:lvl8pPr marL="1028375" algn="l" rtl="0" eaLnBrk="1" fontAlgn="base" hangingPunct="1">
        <a:spcBef>
          <a:spcPct val="0"/>
        </a:spcBef>
        <a:spcAft>
          <a:spcPct val="0"/>
        </a:spcAft>
        <a:defRPr sz="3600">
          <a:solidFill>
            <a:schemeClr val="tx1"/>
          </a:solidFill>
          <a:latin typeface="Museo Sans Rounded 700" pitchFamily="50" charset="0"/>
        </a:defRPr>
      </a:lvl8pPr>
      <a:lvl9pPr marL="1371166" algn="l" rtl="0" eaLnBrk="1" fontAlgn="base" hangingPunct="1">
        <a:spcBef>
          <a:spcPct val="0"/>
        </a:spcBef>
        <a:spcAft>
          <a:spcPct val="0"/>
        </a:spcAft>
        <a:defRPr sz="3600">
          <a:solidFill>
            <a:schemeClr val="tx1"/>
          </a:solidFill>
          <a:latin typeface="Museo Sans Rounded 700" pitchFamily="50" charset="0"/>
        </a:defRPr>
      </a:lvl9pPr>
    </p:titleStyle>
    <p:bodyStyle>
      <a:lvl1pPr marL="68259"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n-ea"/>
          <a:cs typeface="Arial" panose="020B0604020202020204" pitchFamily="34" charset="0"/>
        </a:defRPr>
      </a:lvl1pPr>
      <a:lvl2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3pPr>
      <a:lvl4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5pPr>
      <a:lvl6pPr marL="1018852"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644"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436"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227"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9pPr>
    </p:bodyStyle>
    <p:otherStyle>
      <a:defPPr>
        <a:defRPr lang="en-US"/>
      </a:defPPr>
      <a:lvl1pPr marL="0" algn="l" defTabSz="685583" rtl="0" eaLnBrk="1" latinLnBrk="0" hangingPunct="1">
        <a:defRPr sz="1300" kern="1200">
          <a:solidFill>
            <a:schemeClr val="tx1"/>
          </a:solidFill>
          <a:latin typeface="+mn-lt"/>
          <a:ea typeface="+mn-ea"/>
          <a:cs typeface="+mn-cs"/>
        </a:defRPr>
      </a:lvl1pPr>
      <a:lvl2pPr marL="342791" algn="l" defTabSz="685583" rtl="0" eaLnBrk="1" latinLnBrk="0" hangingPunct="1">
        <a:defRPr sz="1300" kern="1200">
          <a:solidFill>
            <a:schemeClr val="tx1"/>
          </a:solidFill>
          <a:latin typeface="+mn-lt"/>
          <a:ea typeface="+mn-ea"/>
          <a:cs typeface="+mn-cs"/>
        </a:defRPr>
      </a:lvl2pPr>
      <a:lvl3pPr marL="685583" algn="l" defTabSz="685583" rtl="0" eaLnBrk="1" latinLnBrk="0" hangingPunct="1">
        <a:defRPr sz="1300" kern="1200">
          <a:solidFill>
            <a:schemeClr val="tx1"/>
          </a:solidFill>
          <a:latin typeface="+mn-lt"/>
          <a:ea typeface="+mn-ea"/>
          <a:cs typeface="+mn-cs"/>
        </a:defRPr>
      </a:lvl3pPr>
      <a:lvl4pPr marL="1028375" algn="l" defTabSz="685583" rtl="0" eaLnBrk="1" latinLnBrk="0" hangingPunct="1">
        <a:defRPr sz="1300" kern="1200">
          <a:solidFill>
            <a:schemeClr val="tx1"/>
          </a:solidFill>
          <a:latin typeface="+mn-lt"/>
          <a:ea typeface="+mn-ea"/>
          <a:cs typeface="+mn-cs"/>
        </a:defRPr>
      </a:lvl4pPr>
      <a:lvl5pPr marL="1371166" algn="l" defTabSz="685583" rtl="0" eaLnBrk="1" latinLnBrk="0" hangingPunct="1">
        <a:defRPr sz="1300" kern="1200">
          <a:solidFill>
            <a:schemeClr val="tx1"/>
          </a:solidFill>
          <a:latin typeface="+mn-lt"/>
          <a:ea typeface="+mn-ea"/>
          <a:cs typeface="+mn-cs"/>
        </a:defRPr>
      </a:lvl5pPr>
      <a:lvl6pPr marL="1713959" algn="l" defTabSz="685583" rtl="0" eaLnBrk="1" latinLnBrk="0" hangingPunct="1">
        <a:defRPr sz="1300" kern="1200">
          <a:solidFill>
            <a:schemeClr val="tx1"/>
          </a:solidFill>
          <a:latin typeface="+mn-lt"/>
          <a:ea typeface="+mn-ea"/>
          <a:cs typeface="+mn-cs"/>
        </a:defRPr>
      </a:lvl6pPr>
      <a:lvl7pPr marL="2056748" algn="l" defTabSz="685583" rtl="0" eaLnBrk="1" latinLnBrk="0" hangingPunct="1">
        <a:defRPr sz="1300" kern="1200">
          <a:solidFill>
            <a:schemeClr val="tx1"/>
          </a:solidFill>
          <a:latin typeface="+mn-lt"/>
          <a:ea typeface="+mn-ea"/>
          <a:cs typeface="+mn-cs"/>
        </a:defRPr>
      </a:lvl7pPr>
      <a:lvl8pPr marL="2399540" algn="l" defTabSz="685583" rtl="0" eaLnBrk="1" latinLnBrk="0" hangingPunct="1">
        <a:defRPr sz="1300" kern="1200">
          <a:solidFill>
            <a:schemeClr val="tx1"/>
          </a:solidFill>
          <a:latin typeface="+mn-lt"/>
          <a:ea typeface="+mn-ea"/>
          <a:cs typeface="+mn-cs"/>
        </a:defRPr>
      </a:lvl8pPr>
      <a:lvl9pPr marL="2742332" algn="l" defTabSz="685583"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6865" y="378000"/>
            <a:ext cx="7342187"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smtClean="0"/>
              <a:t>Click to edit master style</a:t>
            </a:r>
          </a:p>
        </p:txBody>
      </p:sp>
      <p:sp>
        <p:nvSpPr>
          <p:cNvPr id="8" name="Rectangle 8"/>
          <p:cNvSpPr>
            <a:spLocks noGrp="1" noChangeArrowheads="1"/>
          </p:cNvSpPr>
          <p:nvPr>
            <p:ph type="sldNum" sz="quarter" idx="4"/>
          </p:nvPr>
        </p:nvSpPr>
        <p:spPr bwMode="auto">
          <a:xfrm>
            <a:off x="8567740" y="4727576"/>
            <a:ext cx="255587"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lvl1pPr>
          </a:lstStyle>
          <a:p>
            <a:pPr defTabSz="685783"/>
            <a:fld id="{28760BAA-664A-4C35-9F9F-A3988FE69891}" type="slidenum">
              <a:rPr lang="en-GB" altLang="en-US" smtClean="0">
                <a:solidFill>
                  <a:srgbClr val="3C3C3B"/>
                </a:solidFill>
                <a:latin typeface="Arial"/>
                <a:ea typeface="+mn-ea"/>
                <a:cs typeface="Arial"/>
              </a:rPr>
              <a:pPr defTabSz="685783"/>
              <a:t>‹#›</a:t>
            </a:fld>
            <a:endParaRPr lang="en-GB" altLang="en-US">
              <a:solidFill>
                <a:srgbClr val="3C3C3B"/>
              </a:solidFill>
              <a:latin typeface="Arial"/>
              <a:ea typeface="+mn-ea"/>
              <a:cs typeface="Arial"/>
            </a:endParaRPr>
          </a:p>
        </p:txBody>
      </p:sp>
      <p:sp>
        <p:nvSpPr>
          <p:cNvPr id="1028" name="Text Placeholder 2"/>
          <p:cNvSpPr>
            <a:spLocks noGrp="1"/>
          </p:cNvSpPr>
          <p:nvPr>
            <p:ph type="body" idx="1"/>
          </p:nvPr>
        </p:nvSpPr>
        <p:spPr bwMode="auto">
          <a:xfrm>
            <a:off x="320675" y="1200150"/>
            <a:ext cx="8229600" cy="288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Footer Placeholder 3"/>
          <p:cNvSpPr>
            <a:spLocks noGrp="1"/>
          </p:cNvSpPr>
          <p:nvPr>
            <p:ph type="ftr" sz="quarter" idx="3"/>
          </p:nvPr>
        </p:nvSpPr>
        <p:spPr>
          <a:xfrm>
            <a:off x="319088" y="4730752"/>
            <a:ext cx="2895600" cy="176213"/>
          </a:xfrm>
          <a:prstGeom prst="rect">
            <a:avLst/>
          </a:prstGeom>
        </p:spPr>
        <p:txBody>
          <a:bodyPr vert="horz" lIns="0" tIns="0" rIns="0" bIns="0" rtlCol="0" anchor="t"/>
          <a:lstStyle>
            <a:lvl1pPr algn="l" fontAlgn="auto">
              <a:lnSpc>
                <a:spcPts val="900"/>
              </a:lnSpc>
              <a:spcBef>
                <a:spcPts val="0"/>
              </a:spcBef>
              <a:spcAft>
                <a:spcPts val="0"/>
              </a:spcAft>
              <a:defRPr sz="700">
                <a:solidFill>
                  <a:schemeClr val="tx1"/>
                </a:solidFill>
                <a:latin typeface="Arial" panose="020B0604020202020204" pitchFamily="34" charset="0"/>
                <a:cs typeface="Arial" panose="020B0604020202020204" pitchFamily="34" charset="0"/>
              </a:defRPr>
            </a:lvl1pPr>
          </a:lstStyle>
          <a:p>
            <a:pPr defTabSz="685783">
              <a:defRPr/>
            </a:pPr>
            <a:r>
              <a:rPr lang="en-GB" smtClean="0">
                <a:solidFill>
                  <a:srgbClr val="3C3C3B"/>
                </a:solidFill>
                <a:ea typeface="+mn-ea"/>
              </a:rPr>
              <a:t>Presentation to Client Name | © Mind Gym  </a:t>
            </a:r>
            <a:endParaRPr lang="en-GB" dirty="0">
              <a:solidFill>
                <a:srgbClr val="3C3C3B"/>
              </a:solidFill>
              <a:ea typeface="+mn-ea"/>
            </a:endParaRPr>
          </a:p>
        </p:txBody>
      </p:sp>
      <p:pic>
        <p:nvPicPr>
          <p:cNvPr id="1030" name="Picture 11" descr="Mind Gym logo 2014 RGB_RGB Green Landscap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852" y="3681415"/>
            <a:ext cx="1781175"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35841595"/>
      </p:ext>
    </p:extLst>
  </p:cSld>
  <p:clrMap bg1="lt1" tx1="dk1" bg2="lt2" tx2="dk2" accent1="accent1" accent2="accent2" accent3="accent3" accent4="accent4" accent5="accent5" accent6="accent6" hlink="hlink" folHlink="folHlink"/>
  <p:sldLayoutIdLst>
    <p:sldLayoutId id="2147483900" r:id="rId1"/>
  </p:sldLayoutIdLst>
  <p:timing>
    <p:tnLst>
      <p:par>
        <p:cTn id="1" dur="indefinite" restart="never" nodeType="tmRoot"/>
      </p:par>
    </p:tnLst>
  </p:timing>
  <p:hf hdr="0" dt="0"/>
  <p:txStyles>
    <p:titleStyle>
      <a:lvl1pPr algn="l" rtl="0" eaLnBrk="1" fontAlgn="base" hangingPunct="1">
        <a:lnSpc>
          <a:spcPts val="3600"/>
        </a:lnSpc>
        <a:spcBef>
          <a:spcPct val="0"/>
        </a:spcBef>
        <a:spcAft>
          <a:spcPct val="0"/>
        </a:spcAft>
        <a:defRPr sz="3600">
          <a:solidFill>
            <a:schemeClr val="tx2"/>
          </a:solidFill>
          <a:latin typeface="Arial" panose="020B0604020202020204" pitchFamily="34" charset="0"/>
          <a:ea typeface="+mj-ea"/>
          <a:cs typeface="+mj-cs"/>
        </a:defRPr>
      </a:lvl1pPr>
      <a:lvl2pPr algn="l" rtl="0" eaLnBrk="1" fontAlgn="base" hangingPunct="1">
        <a:lnSpc>
          <a:spcPts val="3600"/>
        </a:lnSpc>
        <a:spcBef>
          <a:spcPct val="0"/>
        </a:spcBef>
        <a:spcAft>
          <a:spcPct val="0"/>
        </a:spcAft>
        <a:defRPr sz="3600">
          <a:solidFill>
            <a:schemeClr val="tx2"/>
          </a:solidFill>
          <a:latin typeface="Arial" charset="0"/>
        </a:defRPr>
      </a:lvl2pPr>
      <a:lvl3pPr algn="l" rtl="0" eaLnBrk="1" fontAlgn="base" hangingPunct="1">
        <a:lnSpc>
          <a:spcPts val="3600"/>
        </a:lnSpc>
        <a:spcBef>
          <a:spcPct val="0"/>
        </a:spcBef>
        <a:spcAft>
          <a:spcPct val="0"/>
        </a:spcAft>
        <a:defRPr sz="3600">
          <a:solidFill>
            <a:schemeClr val="tx2"/>
          </a:solidFill>
          <a:latin typeface="Arial" charset="0"/>
        </a:defRPr>
      </a:lvl3pPr>
      <a:lvl4pPr algn="l" rtl="0" eaLnBrk="1" fontAlgn="base" hangingPunct="1">
        <a:lnSpc>
          <a:spcPts val="3600"/>
        </a:lnSpc>
        <a:spcBef>
          <a:spcPct val="0"/>
        </a:spcBef>
        <a:spcAft>
          <a:spcPct val="0"/>
        </a:spcAft>
        <a:defRPr sz="3600">
          <a:solidFill>
            <a:schemeClr val="tx2"/>
          </a:solidFill>
          <a:latin typeface="Arial" charset="0"/>
        </a:defRPr>
      </a:lvl4pPr>
      <a:lvl5pPr algn="l" rtl="0" eaLnBrk="1" fontAlgn="base" hangingPunct="1">
        <a:lnSpc>
          <a:spcPts val="3600"/>
        </a:lnSpc>
        <a:spcBef>
          <a:spcPct val="0"/>
        </a:spcBef>
        <a:spcAft>
          <a:spcPct val="0"/>
        </a:spcAft>
        <a:defRPr sz="3600">
          <a:solidFill>
            <a:schemeClr val="tx2"/>
          </a:solidFill>
          <a:latin typeface="Arial" charset="0"/>
        </a:defRPr>
      </a:lvl5pPr>
      <a:lvl6pPr marL="342791" algn="l" rtl="0" eaLnBrk="1" fontAlgn="base" hangingPunct="1">
        <a:spcBef>
          <a:spcPct val="0"/>
        </a:spcBef>
        <a:spcAft>
          <a:spcPct val="0"/>
        </a:spcAft>
        <a:defRPr sz="3600">
          <a:solidFill>
            <a:schemeClr val="tx1"/>
          </a:solidFill>
          <a:latin typeface="Museo Sans Rounded 700" pitchFamily="50" charset="0"/>
        </a:defRPr>
      </a:lvl6pPr>
      <a:lvl7pPr marL="685583" algn="l" rtl="0" eaLnBrk="1" fontAlgn="base" hangingPunct="1">
        <a:spcBef>
          <a:spcPct val="0"/>
        </a:spcBef>
        <a:spcAft>
          <a:spcPct val="0"/>
        </a:spcAft>
        <a:defRPr sz="3600">
          <a:solidFill>
            <a:schemeClr val="tx1"/>
          </a:solidFill>
          <a:latin typeface="Museo Sans Rounded 700" pitchFamily="50" charset="0"/>
        </a:defRPr>
      </a:lvl7pPr>
      <a:lvl8pPr marL="1028375" algn="l" rtl="0" eaLnBrk="1" fontAlgn="base" hangingPunct="1">
        <a:spcBef>
          <a:spcPct val="0"/>
        </a:spcBef>
        <a:spcAft>
          <a:spcPct val="0"/>
        </a:spcAft>
        <a:defRPr sz="3600">
          <a:solidFill>
            <a:schemeClr val="tx1"/>
          </a:solidFill>
          <a:latin typeface="Museo Sans Rounded 700" pitchFamily="50" charset="0"/>
        </a:defRPr>
      </a:lvl8pPr>
      <a:lvl9pPr marL="1371166" algn="l" rtl="0" eaLnBrk="1" fontAlgn="base" hangingPunct="1">
        <a:spcBef>
          <a:spcPct val="0"/>
        </a:spcBef>
        <a:spcAft>
          <a:spcPct val="0"/>
        </a:spcAft>
        <a:defRPr sz="3600">
          <a:solidFill>
            <a:schemeClr val="tx1"/>
          </a:solidFill>
          <a:latin typeface="Museo Sans Rounded 700" pitchFamily="50" charset="0"/>
        </a:defRPr>
      </a:lvl9pPr>
    </p:titleStyle>
    <p:bodyStyle>
      <a:lvl1pPr marL="68259"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n-ea"/>
          <a:cs typeface="Arial" panose="020B0604020202020204" pitchFamily="34" charset="0"/>
        </a:defRPr>
      </a:lvl1pPr>
      <a:lvl2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3pPr>
      <a:lvl4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133344" indent="-68259" algn="l" rtl="0" eaLnBrk="1" fontAlgn="base" hangingPunct="1">
        <a:spcBef>
          <a:spcPct val="0"/>
        </a:spcBef>
        <a:spcAft>
          <a:spcPts val="600"/>
        </a:spcAft>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5pPr>
      <a:lvl6pPr marL="1018852"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644"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436"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227" indent="-133308" algn="l" rtl="0" eaLnBrk="1" fontAlgn="base" hangingPunct="1">
        <a:spcBef>
          <a:spcPct val="0"/>
        </a:spcBef>
        <a:spcAft>
          <a:spcPts val="600"/>
        </a:spcAft>
        <a:buFont typeface="Arial" pitchFamily="34" charset="0"/>
        <a:buChar char="•"/>
        <a:defRPr sz="1500">
          <a:solidFill>
            <a:schemeClr val="tx1"/>
          </a:solidFill>
          <a:latin typeface="+mn-lt"/>
          <a:cs typeface="+mn-cs"/>
        </a:defRPr>
      </a:lvl9pPr>
    </p:bodyStyle>
    <p:otherStyle>
      <a:defPPr>
        <a:defRPr lang="en-US"/>
      </a:defPPr>
      <a:lvl1pPr marL="0" algn="l" defTabSz="685583" rtl="0" eaLnBrk="1" latinLnBrk="0" hangingPunct="1">
        <a:defRPr sz="1300" kern="1200">
          <a:solidFill>
            <a:schemeClr val="tx1"/>
          </a:solidFill>
          <a:latin typeface="+mn-lt"/>
          <a:ea typeface="+mn-ea"/>
          <a:cs typeface="+mn-cs"/>
        </a:defRPr>
      </a:lvl1pPr>
      <a:lvl2pPr marL="342791" algn="l" defTabSz="685583" rtl="0" eaLnBrk="1" latinLnBrk="0" hangingPunct="1">
        <a:defRPr sz="1300" kern="1200">
          <a:solidFill>
            <a:schemeClr val="tx1"/>
          </a:solidFill>
          <a:latin typeface="+mn-lt"/>
          <a:ea typeface="+mn-ea"/>
          <a:cs typeface="+mn-cs"/>
        </a:defRPr>
      </a:lvl2pPr>
      <a:lvl3pPr marL="685583" algn="l" defTabSz="685583" rtl="0" eaLnBrk="1" latinLnBrk="0" hangingPunct="1">
        <a:defRPr sz="1300" kern="1200">
          <a:solidFill>
            <a:schemeClr val="tx1"/>
          </a:solidFill>
          <a:latin typeface="+mn-lt"/>
          <a:ea typeface="+mn-ea"/>
          <a:cs typeface="+mn-cs"/>
        </a:defRPr>
      </a:lvl3pPr>
      <a:lvl4pPr marL="1028375" algn="l" defTabSz="685583" rtl="0" eaLnBrk="1" latinLnBrk="0" hangingPunct="1">
        <a:defRPr sz="1300" kern="1200">
          <a:solidFill>
            <a:schemeClr val="tx1"/>
          </a:solidFill>
          <a:latin typeface="+mn-lt"/>
          <a:ea typeface="+mn-ea"/>
          <a:cs typeface="+mn-cs"/>
        </a:defRPr>
      </a:lvl4pPr>
      <a:lvl5pPr marL="1371166" algn="l" defTabSz="685583" rtl="0" eaLnBrk="1" latinLnBrk="0" hangingPunct="1">
        <a:defRPr sz="1300" kern="1200">
          <a:solidFill>
            <a:schemeClr val="tx1"/>
          </a:solidFill>
          <a:latin typeface="+mn-lt"/>
          <a:ea typeface="+mn-ea"/>
          <a:cs typeface="+mn-cs"/>
        </a:defRPr>
      </a:lvl5pPr>
      <a:lvl6pPr marL="1713959" algn="l" defTabSz="685583" rtl="0" eaLnBrk="1" latinLnBrk="0" hangingPunct="1">
        <a:defRPr sz="1300" kern="1200">
          <a:solidFill>
            <a:schemeClr val="tx1"/>
          </a:solidFill>
          <a:latin typeface="+mn-lt"/>
          <a:ea typeface="+mn-ea"/>
          <a:cs typeface="+mn-cs"/>
        </a:defRPr>
      </a:lvl6pPr>
      <a:lvl7pPr marL="2056748" algn="l" defTabSz="685583" rtl="0" eaLnBrk="1" latinLnBrk="0" hangingPunct="1">
        <a:defRPr sz="1300" kern="1200">
          <a:solidFill>
            <a:schemeClr val="tx1"/>
          </a:solidFill>
          <a:latin typeface="+mn-lt"/>
          <a:ea typeface="+mn-ea"/>
          <a:cs typeface="+mn-cs"/>
        </a:defRPr>
      </a:lvl7pPr>
      <a:lvl8pPr marL="2399540" algn="l" defTabSz="685583" rtl="0" eaLnBrk="1" latinLnBrk="0" hangingPunct="1">
        <a:defRPr sz="1300" kern="1200">
          <a:solidFill>
            <a:schemeClr val="tx1"/>
          </a:solidFill>
          <a:latin typeface="+mn-lt"/>
          <a:ea typeface="+mn-ea"/>
          <a:cs typeface="+mn-cs"/>
        </a:defRPr>
      </a:lvl8pPr>
      <a:lvl9pPr marL="2742332" algn="l" defTabSz="685583"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4" name="Title Placeholder 1"/>
          <p:cNvSpPr>
            <a:spLocks noGrp="1"/>
          </p:cNvSpPr>
          <p:nvPr>
            <p:ph type="title"/>
          </p:nvPr>
        </p:nvSpPr>
        <p:spPr bwMode="auto">
          <a:xfrm>
            <a:off x="296653" y="320798"/>
            <a:ext cx="7343108" cy="5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smtClean="0"/>
              <a:t>Click to edit master style</a:t>
            </a:r>
          </a:p>
        </p:txBody>
      </p:sp>
      <p:sp>
        <p:nvSpPr>
          <p:cNvPr id="8" name="Rectangle 8"/>
          <p:cNvSpPr>
            <a:spLocks noGrp="1" noChangeArrowheads="1"/>
          </p:cNvSpPr>
          <p:nvPr>
            <p:ph type="sldNum" sz="quarter" idx="4"/>
          </p:nvPr>
        </p:nvSpPr>
        <p:spPr bwMode="auto">
          <a:xfrm>
            <a:off x="8567888" y="4725727"/>
            <a:ext cx="254727"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latin typeface="+mn-lt"/>
              </a:defRPr>
            </a:lvl1pPr>
          </a:lstStyle>
          <a:p>
            <a:pPr fontAlgn="auto">
              <a:spcBef>
                <a:spcPts val="0"/>
              </a:spcBef>
              <a:spcAft>
                <a:spcPts val="0"/>
              </a:spcAft>
            </a:pPr>
            <a:fld id="{5AAA7B13-7D22-4E1F-9FB5-26236336DAB4}" type="slidenum">
              <a:rPr lang="en-GB" altLang="en-US" smtClean="0">
                <a:solidFill>
                  <a:srgbClr val="3C3C3B"/>
                </a:solidFill>
                <a:ea typeface="+mn-ea"/>
                <a:cs typeface="Arial"/>
              </a:rPr>
              <a:pPr fontAlgn="auto">
                <a:spcBef>
                  <a:spcPts val="0"/>
                </a:spcBef>
                <a:spcAft>
                  <a:spcPts val="0"/>
                </a:spcAft>
              </a:pPr>
              <a:t>‹#›</a:t>
            </a:fld>
            <a:endParaRPr lang="en-GB" altLang="en-US">
              <a:solidFill>
                <a:srgbClr val="3C3C3B"/>
              </a:solidFill>
              <a:ea typeface="+mn-ea"/>
              <a:cs typeface="Arial"/>
            </a:endParaRPr>
          </a:p>
        </p:txBody>
      </p:sp>
      <p:sp>
        <p:nvSpPr>
          <p:cNvPr id="3" name="Text Placeholder 2"/>
          <p:cNvSpPr>
            <a:spLocks noGrp="1"/>
          </p:cNvSpPr>
          <p:nvPr>
            <p:ph type="body" idx="1"/>
          </p:nvPr>
        </p:nvSpPr>
        <p:spPr>
          <a:xfrm>
            <a:off x="320400" y="1200150"/>
            <a:ext cx="8229838" cy="288369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319240" y="4730360"/>
            <a:ext cx="2894846" cy="176297"/>
          </a:xfrm>
          <a:prstGeom prst="rect">
            <a:avLst/>
          </a:prstGeom>
        </p:spPr>
        <p:txBody>
          <a:bodyPr vert="horz" lIns="0" tIns="0" rIns="0" bIns="0" rtlCol="0" anchor="t"/>
          <a:lstStyle>
            <a:lvl1pPr algn="l">
              <a:lnSpc>
                <a:spcPts val="900"/>
              </a:lnSpc>
              <a:defRPr sz="700">
                <a:solidFill>
                  <a:schemeClr val="tx1"/>
                </a:solidFill>
                <a:latin typeface="+mn-lt"/>
              </a:defRPr>
            </a:lvl1pPr>
          </a:lstStyle>
          <a:p>
            <a:pPr fontAlgn="auto">
              <a:spcBef>
                <a:spcPts val="0"/>
              </a:spcBef>
              <a:spcAft>
                <a:spcPts val="0"/>
              </a:spcAft>
            </a:pPr>
            <a:r>
              <a:rPr lang="en-GB" smtClean="0">
                <a:solidFill>
                  <a:srgbClr val="3C3C3B"/>
                </a:solidFill>
                <a:ea typeface="+mn-ea"/>
                <a:cs typeface="Arial"/>
              </a:rPr>
              <a:t>© Mind Gym</a:t>
            </a:r>
            <a:endParaRPr lang="en-GB" dirty="0">
              <a:solidFill>
                <a:srgbClr val="3C3C3B"/>
              </a:solidFill>
              <a:ea typeface="+mn-ea"/>
              <a:cs typeface="Arial"/>
            </a:endParaRPr>
          </a:p>
        </p:txBody>
      </p:sp>
      <p:pic>
        <p:nvPicPr>
          <p:cNvPr id="9" name="Picture 11" descr="Mind Gym logo 2014 RGB_RGB Green Landscape"/>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23790" y="3681249"/>
            <a:ext cx="1780711" cy="921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095132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Lst>
  <p:timing>
    <p:tnLst>
      <p:par>
        <p:cTn id="1" dur="indefinite" restart="never" nodeType="tmRoot"/>
      </p:par>
    </p:tnLst>
  </p:timing>
  <p:hf hdr="0" dt="0"/>
  <p:txStyles>
    <p:titleStyle>
      <a:lvl1pPr algn="l" rtl="0" eaLnBrk="1" fontAlgn="base" hangingPunct="1">
        <a:lnSpc>
          <a:spcPts val="3599"/>
        </a:lnSpc>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Museo Sans Rounded 700" pitchFamily="50" charset="0"/>
        </a:defRPr>
      </a:lvl2pPr>
      <a:lvl3pPr algn="l" rtl="0" eaLnBrk="1" fontAlgn="base" hangingPunct="1">
        <a:spcBef>
          <a:spcPct val="0"/>
        </a:spcBef>
        <a:spcAft>
          <a:spcPct val="0"/>
        </a:spcAft>
        <a:defRPr sz="3600">
          <a:solidFill>
            <a:schemeClr val="tx1"/>
          </a:solidFill>
          <a:latin typeface="Museo Sans Rounded 700" pitchFamily="50" charset="0"/>
        </a:defRPr>
      </a:lvl3pPr>
      <a:lvl4pPr algn="l" rtl="0" eaLnBrk="1" fontAlgn="base" hangingPunct="1">
        <a:spcBef>
          <a:spcPct val="0"/>
        </a:spcBef>
        <a:spcAft>
          <a:spcPct val="0"/>
        </a:spcAft>
        <a:defRPr sz="3600">
          <a:solidFill>
            <a:schemeClr val="tx1"/>
          </a:solidFill>
          <a:latin typeface="Museo Sans Rounded 700" pitchFamily="50" charset="0"/>
        </a:defRPr>
      </a:lvl4pPr>
      <a:lvl5pPr algn="l" rtl="0" eaLnBrk="1" fontAlgn="base" hangingPunct="1">
        <a:spcBef>
          <a:spcPct val="0"/>
        </a:spcBef>
        <a:spcAft>
          <a:spcPct val="0"/>
        </a:spcAft>
        <a:defRPr sz="3600">
          <a:solidFill>
            <a:schemeClr val="tx1"/>
          </a:solidFill>
          <a:latin typeface="Museo Sans Rounded 700" pitchFamily="50" charset="0"/>
        </a:defRPr>
      </a:lvl5pPr>
      <a:lvl6pPr marL="342800" algn="l" rtl="0" eaLnBrk="1" fontAlgn="base" hangingPunct="1">
        <a:spcBef>
          <a:spcPct val="0"/>
        </a:spcBef>
        <a:spcAft>
          <a:spcPct val="0"/>
        </a:spcAft>
        <a:defRPr sz="3600">
          <a:solidFill>
            <a:schemeClr val="tx1"/>
          </a:solidFill>
          <a:latin typeface="Museo Sans Rounded 700" pitchFamily="50" charset="0"/>
        </a:defRPr>
      </a:lvl6pPr>
      <a:lvl7pPr marL="685600" algn="l" rtl="0" eaLnBrk="1" fontAlgn="base" hangingPunct="1">
        <a:spcBef>
          <a:spcPct val="0"/>
        </a:spcBef>
        <a:spcAft>
          <a:spcPct val="0"/>
        </a:spcAft>
        <a:defRPr sz="3600">
          <a:solidFill>
            <a:schemeClr val="tx1"/>
          </a:solidFill>
          <a:latin typeface="Museo Sans Rounded 700" pitchFamily="50" charset="0"/>
        </a:defRPr>
      </a:lvl7pPr>
      <a:lvl8pPr marL="1028400" algn="l" rtl="0" eaLnBrk="1" fontAlgn="base" hangingPunct="1">
        <a:spcBef>
          <a:spcPct val="0"/>
        </a:spcBef>
        <a:spcAft>
          <a:spcPct val="0"/>
        </a:spcAft>
        <a:defRPr sz="3600">
          <a:solidFill>
            <a:schemeClr val="tx1"/>
          </a:solidFill>
          <a:latin typeface="Museo Sans Rounded 700" pitchFamily="50" charset="0"/>
        </a:defRPr>
      </a:lvl8pPr>
      <a:lvl9pPr marL="1371200" algn="l" rtl="0" eaLnBrk="1" fontAlgn="base" hangingPunct="1">
        <a:spcBef>
          <a:spcPct val="0"/>
        </a:spcBef>
        <a:spcAft>
          <a:spcPct val="0"/>
        </a:spcAft>
        <a:defRPr sz="3600">
          <a:solidFill>
            <a:schemeClr val="tx1"/>
          </a:solidFill>
          <a:latin typeface="Museo Sans Rounded 700" pitchFamily="50" charset="0"/>
        </a:defRPr>
      </a:lvl9pPr>
    </p:titleStyle>
    <p:bodyStyle>
      <a:lvl1pPr marL="69036" indent="-69036" algn="l" rtl="0" eaLnBrk="1" fontAlgn="base" hangingPunct="1">
        <a:spcBef>
          <a:spcPct val="0"/>
        </a:spcBef>
        <a:spcAft>
          <a:spcPts val="600"/>
        </a:spcAft>
        <a:buFont typeface="Arial" pitchFamily="34" charset="0"/>
        <a:buChar char="•"/>
        <a:defRPr sz="900">
          <a:solidFill>
            <a:schemeClr val="tx1"/>
          </a:solidFill>
          <a:latin typeface="+mn-lt"/>
          <a:ea typeface="+mn-ea"/>
          <a:cs typeface="+mn-cs"/>
        </a:defRPr>
      </a:lvl1pPr>
      <a:lvl2pPr marL="134502" indent="-69036" algn="l" rtl="0" eaLnBrk="1" fontAlgn="base" hangingPunct="1">
        <a:spcBef>
          <a:spcPct val="0"/>
        </a:spcBef>
        <a:spcAft>
          <a:spcPts val="600"/>
        </a:spcAft>
        <a:buFont typeface="Arial" pitchFamily="34" charset="0"/>
        <a:buChar char="•"/>
        <a:defRPr sz="900">
          <a:solidFill>
            <a:schemeClr val="tx1"/>
          </a:solidFill>
          <a:latin typeface="+mn-lt"/>
          <a:cs typeface="+mn-cs"/>
        </a:defRPr>
      </a:lvl2pPr>
      <a:lvl3pPr marL="258757" indent="-68261" algn="l" rtl="0" eaLnBrk="1" fontAlgn="base" hangingPunct="1">
        <a:spcBef>
          <a:spcPct val="0"/>
        </a:spcBef>
        <a:spcAft>
          <a:spcPts val="600"/>
        </a:spcAft>
        <a:buFont typeface="Arial" pitchFamily="34" charset="0"/>
        <a:buChar char="•"/>
        <a:defRPr sz="900">
          <a:solidFill>
            <a:schemeClr val="tx1"/>
          </a:solidFill>
          <a:latin typeface="+mn-lt"/>
          <a:cs typeface="+mn-cs"/>
        </a:defRPr>
      </a:lvl3pPr>
      <a:lvl4pPr marL="334955" indent="-68261" algn="l" rtl="0" eaLnBrk="1" fontAlgn="base" hangingPunct="1">
        <a:spcBef>
          <a:spcPct val="0"/>
        </a:spcBef>
        <a:spcAft>
          <a:spcPts val="600"/>
        </a:spcAft>
        <a:buFont typeface="Arial" pitchFamily="34" charset="0"/>
        <a:buChar char="•"/>
        <a:defRPr sz="900">
          <a:solidFill>
            <a:schemeClr val="tx1"/>
          </a:solidFill>
          <a:latin typeface="+mn-lt"/>
          <a:cs typeface="+mn-cs"/>
        </a:defRPr>
      </a:lvl4pPr>
      <a:lvl5pPr marL="427028" indent="-68261" algn="l" rtl="0" eaLnBrk="1" fontAlgn="base" hangingPunct="1">
        <a:spcBef>
          <a:spcPct val="0"/>
        </a:spcBef>
        <a:spcAft>
          <a:spcPts val="600"/>
        </a:spcAft>
        <a:buFont typeface="Arial" pitchFamily="34" charset="0"/>
        <a:buChar char="•"/>
        <a:defRPr sz="900">
          <a:solidFill>
            <a:schemeClr val="tx1"/>
          </a:solidFill>
          <a:latin typeface="+mn-lt"/>
          <a:cs typeface="+mn-cs"/>
        </a:defRPr>
      </a:lvl5pPr>
      <a:lvl6pPr marL="1018877"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678"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478"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278"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9pPr>
    </p:bodyStyle>
    <p:otherStyle>
      <a:defPPr>
        <a:defRPr lang="en-US"/>
      </a:defPPr>
      <a:lvl1pPr marL="0" algn="l" defTabSz="685600" rtl="0" eaLnBrk="1" latinLnBrk="0" hangingPunct="1">
        <a:defRPr sz="1300" kern="1200">
          <a:solidFill>
            <a:schemeClr val="tx1"/>
          </a:solidFill>
          <a:latin typeface="+mn-lt"/>
          <a:ea typeface="+mn-ea"/>
          <a:cs typeface="+mn-cs"/>
        </a:defRPr>
      </a:lvl1pPr>
      <a:lvl2pPr marL="342800" algn="l" defTabSz="685600" rtl="0" eaLnBrk="1" latinLnBrk="0" hangingPunct="1">
        <a:defRPr sz="1300" kern="1200">
          <a:solidFill>
            <a:schemeClr val="tx1"/>
          </a:solidFill>
          <a:latin typeface="+mn-lt"/>
          <a:ea typeface="+mn-ea"/>
          <a:cs typeface="+mn-cs"/>
        </a:defRPr>
      </a:lvl2pPr>
      <a:lvl3pPr marL="685600" algn="l" defTabSz="685600" rtl="0" eaLnBrk="1" latinLnBrk="0" hangingPunct="1">
        <a:defRPr sz="1300" kern="1200">
          <a:solidFill>
            <a:schemeClr val="tx1"/>
          </a:solidFill>
          <a:latin typeface="+mn-lt"/>
          <a:ea typeface="+mn-ea"/>
          <a:cs typeface="+mn-cs"/>
        </a:defRPr>
      </a:lvl3pPr>
      <a:lvl4pPr marL="1028400" algn="l" defTabSz="685600" rtl="0" eaLnBrk="1" latinLnBrk="0" hangingPunct="1">
        <a:defRPr sz="1300" kern="1200">
          <a:solidFill>
            <a:schemeClr val="tx1"/>
          </a:solidFill>
          <a:latin typeface="+mn-lt"/>
          <a:ea typeface="+mn-ea"/>
          <a:cs typeface="+mn-cs"/>
        </a:defRPr>
      </a:lvl4pPr>
      <a:lvl5pPr marL="1371200" algn="l" defTabSz="685600" rtl="0" eaLnBrk="1" latinLnBrk="0" hangingPunct="1">
        <a:defRPr sz="1300" kern="1200">
          <a:solidFill>
            <a:schemeClr val="tx1"/>
          </a:solidFill>
          <a:latin typeface="+mn-lt"/>
          <a:ea typeface="+mn-ea"/>
          <a:cs typeface="+mn-cs"/>
        </a:defRPr>
      </a:lvl5pPr>
      <a:lvl6pPr marL="1714001" algn="l" defTabSz="685600" rtl="0" eaLnBrk="1" latinLnBrk="0" hangingPunct="1">
        <a:defRPr sz="1300" kern="1200">
          <a:solidFill>
            <a:schemeClr val="tx1"/>
          </a:solidFill>
          <a:latin typeface="+mn-lt"/>
          <a:ea typeface="+mn-ea"/>
          <a:cs typeface="+mn-cs"/>
        </a:defRPr>
      </a:lvl6pPr>
      <a:lvl7pPr marL="2056799" algn="l" defTabSz="685600" rtl="0" eaLnBrk="1" latinLnBrk="0" hangingPunct="1">
        <a:defRPr sz="1300" kern="1200">
          <a:solidFill>
            <a:schemeClr val="tx1"/>
          </a:solidFill>
          <a:latin typeface="+mn-lt"/>
          <a:ea typeface="+mn-ea"/>
          <a:cs typeface="+mn-cs"/>
        </a:defRPr>
      </a:lvl7pPr>
      <a:lvl8pPr marL="2399600" algn="l" defTabSz="685600" rtl="0" eaLnBrk="1" latinLnBrk="0" hangingPunct="1">
        <a:defRPr sz="1300" kern="1200">
          <a:solidFill>
            <a:schemeClr val="tx1"/>
          </a:solidFill>
          <a:latin typeface="+mn-lt"/>
          <a:ea typeface="+mn-ea"/>
          <a:cs typeface="+mn-cs"/>
        </a:defRPr>
      </a:lvl8pPr>
      <a:lvl9pPr marL="2742400" algn="l" defTabSz="685600"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4" name="Title Placeholder 1"/>
          <p:cNvSpPr>
            <a:spLocks noGrp="1"/>
          </p:cNvSpPr>
          <p:nvPr>
            <p:ph type="title"/>
          </p:nvPr>
        </p:nvSpPr>
        <p:spPr bwMode="auto">
          <a:xfrm>
            <a:off x="296653" y="320798"/>
            <a:ext cx="7343108" cy="5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smtClean="0"/>
              <a:t>Click to edit master style</a:t>
            </a:r>
          </a:p>
        </p:txBody>
      </p:sp>
      <p:sp>
        <p:nvSpPr>
          <p:cNvPr id="8" name="Rectangle 8"/>
          <p:cNvSpPr>
            <a:spLocks noGrp="1" noChangeArrowheads="1"/>
          </p:cNvSpPr>
          <p:nvPr>
            <p:ph type="sldNum" sz="quarter" idx="4"/>
          </p:nvPr>
        </p:nvSpPr>
        <p:spPr bwMode="auto">
          <a:xfrm>
            <a:off x="8567888" y="4725727"/>
            <a:ext cx="254727"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latin typeface="+mn-lt"/>
              </a:defRPr>
            </a:lvl1pPr>
          </a:lstStyle>
          <a:p>
            <a:pPr fontAlgn="auto">
              <a:spcBef>
                <a:spcPts val="0"/>
              </a:spcBef>
              <a:spcAft>
                <a:spcPts val="0"/>
              </a:spcAft>
            </a:pPr>
            <a:fld id="{5AAA7B13-7D22-4E1F-9FB5-26236336DAB4}" type="slidenum">
              <a:rPr lang="en-GB" altLang="en-US" smtClean="0">
                <a:solidFill>
                  <a:srgbClr val="3C3C3B"/>
                </a:solidFill>
                <a:ea typeface="+mn-ea"/>
                <a:cs typeface="Arial"/>
              </a:rPr>
              <a:pPr fontAlgn="auto">
                <a:spcBef>
                  <a:spcPts val="0"/>
                </a:spcBef>
                <a:spcAft>
                  <a:spcPts val="0"/>
                </a:spcAft>
              </a:pPr>
              <a:t>‹#›</a:t>
            </a:fld>
            <a:endParaRPr lang="en-GB" altLang="en-US">
              <a:solidFill>
                <a:srgbClr val="3C3C3B"/>
              </a:solidFill>
              <a:ea typeface="+mn-ea"/>
              <a:cs typeface="Arial"/>
            </a:endParaRPr>
          </a:p>
        </p:txBody>
      </p:sp>
      <p:sp>
        <p:nvSpPr>
          <p:cNvPr id="3" name="Text Placeholder 2"/>
          <p:cNvSpPr>
            <a:spLocks noGrp="1"/>
          </p:cNvSpPr>
          <p:nvPr>
            <p:ph type="body" idx="1"/>
          </p:nvPr>
        </p:nvSpPr>
        <p:spPr>
          <a:xfrm>
            <a:off x="320400" y="1200150"/>
            <a:ext cx="8229838" cy="288369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319240" y="4730360"/>
            <a:ext cx="2894846" cy="176297"/>
          </a:xfrm>
          <a:prstGeom prst="rect">
            <a:avLst/>
          </a:prstGeom>
        </p:spPr>
        <p:txBody>
          <a:bodyPr vert="horz" lIns="0" tIns="0" rIns="0" bIns="0" rtlCol="0" anchor="t"/>
          <a:lstStyle>
            <a:lvl1pPr algn="l">
              <a:lnSpc>
                <a:spcPts val="900"/>
              </a:lnSpc>
              <a:defRPr sz="700">
                <a:solidFill>
                  <a:schemeClr val="tx1"/>
                </a:solidFill>
                <a:latin typeface="+mn-lt"/>
              </a:defRPr>
            </a:lvl1pPr>
          </a:lstStyle>
          <a:p>
            <a:pPr fontAlgn="auto">
              <a:spcBef>
                <a:spcPts val="0"/>
              </a:spcBef>
              <a:spcAft>
                <a:spcPts val="0"/>
              </a:spcAft>
            </a:pPr>
            <a:r>
              <a:rPr lang="en-GB" smtClean="0">
                <a:solidFill>
                  <a:srgbClr val="3C3C3B"/>
                </a:solidFill>
                <a:ea typeface="+mn-ea"/>
                <a:cs typeface="Arial"/>
              </a:rPr>
              <a:t>© Mind Gym</a:t>
            </a:r>
            <a:endParaRPr lang="en-GB" dirty="0">
              <a:solidFill>
                <a:srgbClr val="3C3C3B"/>
              </a:solidFill>
              <a:ea typeface="+mn-ea"/>
              <a:cs typeface="Arial"/>
            </a:endParaRPr>
          </a:p>
        </p:txBody>
      </p:sp>
      <p:pic>
        <p:nvPicPr>
          <p:cNvPr id="9" name="Picture 11" descr="Mind Gym logo 2014 RGB_RGB Green Landscape"/>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23790" y="3681249"/>
            <a:ext cx="1780711" cy="921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792886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Lst>
  <p:timing>
    <p:tnLst>
      <p:par>
        <p:cTn id="1" dur="indefinite" restart="never" nodeType="tmRoot"/>
      </p:par>
    </p:tnLst>
  </p:timing>
  <p:hf hdr="0" dt="0"/>
  <p:txStyles>
    <p:titleStyle>
      <a:lvl1pPr algn="l" rtl="0" eaLnBrk="1" fontAlgn="base" hangingPunct="1">
        <a:lnSpc>
          <a:spcPts val="3599"/>
        </a:lnSpc>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Museo Sans Rounded 700" pitchFamily="50" charset="0"/>
        </a:defRPr>
      </a:lvl2pPr>
      <a:lvl3pPr algn="l" rtl="0" eaLnBrk="1" fontAlgn="base" hangingPunct="1">
        <a:spcBef>
          <a:spcPct val="0"/>
        </a:spcBef>
        <a:spcAft>
          <a:spcPct val="0"/>
        </a:spcAft>
        <a:defRPr sz="3600">
          <a:solidFill>
            <a:schemeClr val="tx1"/>
          </a:solidFill>
          <a:latin typeface="Museo Sans Rounded 700" pitchFamily="50" charset="0"/>
        </a:defRPr>
      </a:lvl3pPr>
      <a:lvl4pPr algn="l" rtl="0" eaLnBrk="1" fontAlgn="base" hangingPunct="1">
        <a:spcBef>
          <a:spcPct val="0"/>
        </a:spcBef>
        <a:spcAft>
          <a:spcPct val="0"/>
        </a:spcAft>
        <a:defRPr sz="3600">
          <a:solidFill>
            <a:schemeClr val="tx1"/>
          </a:solidFill>
          <a:latin typeface="Museo Sans Rounded 700" pitchFamily="50" charset="0"/>
        </a:defRPr>
      </a:lvl4pPr>
      <a:lvl5pPr algn="l" rtl="0" eaLnBrk="1" fontAlgn="base" hangingPunct="1">
        <a:spcBef>
          <a:spcPct val="0"/>
        </a:spcBef>
        <a:spcAft>
          <a:spcPct val="0"/>
        </a:spcAft>
        <a:defRPr sz="3600">
          <a:solidFill>
            <a:schemeClr val="tx1"/>
          </a:solidFill>
          <a:latin typeface="Museo Sans Rounded 700" pitchFamily="50" charset="0"/>
        </a:defRPr>
      </a:lvl5pPr>
      <a:lvl6pPr marL="342800" algn="l" rtl="0" eaLnBrk="1" fontAlgn="base" hangingPunct="1">
        <a:spcBef>
          <a:spcPct val="0"/>
        </a:spcBef>
        <a:spcAft>
          <a:spcPct val="0"/>
        </a:spcAft>
        <a:defRPr sz="3600">
          <a:solidFill>
            <a:schemeClr val="tx1"/>
          </a:solidFill>
          <a:latin typeface="Museo Sans Rounded 700" pitchFamily="50" charset="0"/>
        </a:defRPr>
      </a:lvl6pPr>
      <a:lvl7pPr marL="685600" algn="l" rtl="0" eaLnBrk="1" fontAlgn="base" hangingPunct="1">
        <a:spcBef>
          <a:spcPct val="0"/>
        </a:spcBef>
        <a:spcAft>
          <a:spcPct val="0"/>
        </a:spcAft>
        <a:defRPr sz="3600">
          <a:solidFill>
            <a:schemeClr val="tx1"/>
          </a:solidFill>
          <a:latin typeface="Museo Sans Rounded 700" pitchFamily="50" charset="0"/>
        </a:defRPr>
      </a:lvl7pPr>
      <a:lvl8pPr marL="1028400" algn="l" rtl="0" eaLnBrk="1" fontAlgn="base" hangingPunct="1">
        <a:spcBef>
          <a:spcPct val="0"/>
        </a:spcBef>
        <a:spcAft>
          <a:spcPct val="0"/>
        </a:spcAft>
        <a:defRPr sz="3600">
          <a:solidFill>
            <a:schemeClr val="tx1"/>
          </a:solidFill>
          <a:latin typeface="Museo Sans Rounded 700" pitchFamily="50" charset="0"/>
        </a:defRPr>
      </a:lvl8pPr>
      <a:lvl9pPr marL="1371200" algn="l" rtl="0" eaLnBrk="1" fontAlgn="base" hangingPunct="1">
        <a:spcBef>
          <a:spcPct val="0"/>
        </a:spcBef>
        <a:spcAft>
          <a:spcPct val="0"/>
        </a:spcAft>
        <a:defRPr sz="3600">
          <a:solidFill>
            <a:schemeClr val="tx1"/>
          </a:solidFill>
          <a:latin typeface="Museo Sans Rounded 700" pitchFamily="50" charset="0"/>
        </a:defRPr>
      </a:lvl9pPr>
    </p:titleStyle>
    <p:bodyStyle>
      <a:lvl1pPr marL="69036" indent="-69036" algn="l" rtl="0" eaLnBrk="1" fontAlgn="base" hangingPunct="1">
        <a:spcBef>
          <a:spcPct val="0"/>
        </a:spcBef>
        <a:spcAft>
          <a:spcPts val="600"/>
        </a:spcAft>
        <a:buFont typeface="Arial" pitchFamily="34" charset="0"/>
        <a:buChar char="•"/>
        <a:defRPr sz="900">
          <a:solidFill>
            <a:schemeClr val="tx1"/>
          </a:solidFill>
          <a:latin typeface="+mn-lt"/>
          <a:ea typeface="+mn-ea"/>
          <a:cs typeface="+mn-cs"/>
        </a:defRPr>
      </a:lvl1pPr>
      <a:lvl2pPr marL="134502" indent="-69036" algn="l" rtl="0" eaLnBrk="1" fontAlgn="base" hangingPunct="1">
        <a:spcBef>
          <a:spcPct val="0"/>
        </a:spcBef>
        <a:spcAft>
          <a:spcPts val="600"/>
        </a:spcAft>
        <a:buFont typeface="Arial" pitchFamily="34" charset="0"/>
        <a:buChar char="•"/>
        <a:defRPr sz="900">
          <a:solidFill>
            <a:schemeClr val="tx1"/>
          </a:solidFill>
          <a:latin typeface="+mn-lt"/>
          <a:cs typeface="+mn-cs"/>
        </a:defRPr>
      </a:lvl2pPr>
      <a:lvl3pPr marL="258757" indent="-68261" algn="l" rtl="0" eaLnBrk="1" fontAlgn="base" hangingPunct="1">
        <a:spcBef>
          <a:spcPct val="0"/>
        </a:spcBef>
        <a:spcAft>
          <a:spcPts val="600"/>
        </a:spcAft>
        <a:buFont typeface="Arial" pitchFamily="34" charset="0"/>
        <a:buChar char="•"/>
        <a:defRPr sz="900">
          <a:solidFill>
            <a:schemeClr val="tx1"/>
          </a:solidFill>
          <a:latin typeface="+mn-lt"/>
          <a:cs typeface="+mn-cs"/>
        </a:defRPr>
      </a:lvl3pPr>
      <a:lvl4pPr marL="334955" indent="-68261" algn="l" rtl="0" eaLnBrk="1" fontAlgn="base" hangingPunct="1">
        <a:spcBef>
          <a:spcPct val="0"/>
        </a:spcBef>
        <a:spcAft>
          <a:spcPts val="600"/>
        </a:spcAft>
        <a:buFont typeface="Arial" pitchFamily="34" charset="0"/>
        <a:buChar char="•"/>
        <a:defRPr sz="900">
          <a:solidFill>
            <a:schemeClr val="tx1"/>
          </a:solidFill>
          <a:latin typeface="+mn-lt"/>
          <a:cs typeface="+mn-cs"/>
        </a:defRPr>
      </a:lvl4pPr>
      <a:lvl5pPr marL="427028" indent="-68261" algn="l" rtl="0" eaLnBrk="1" fontAlgn="base" hangingPunct="1">
        <a:spcBef>
          <a:spcPct val="0"/>
        </a:spcBef>
        <a:spcAft>
          <a:spcPts val="600"/>
        </a:spcAft>
        <a:buFont typeface="Arial" pitchFamily="34" charset="0"/>
        <a:buChar char="•"/>
        <a:defRPr sz="900">
          <a:solidFill>
            <a:schemeClr val="tx1"/>
          </a:solidFill>
          <a:latin typeface="+mn-lt"/>
          <a:cs typeface="+mn-cs"/>
        </a:defRPr>
      </a:lvl5pPr>
      <a:lvl6pPr marL="1018877"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678"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478"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278" indent="-133311" algn="l" rtl="0" eaLnBrk="1" fontAlgn="base" hangingPunct="1">
        <a:spcBef>
          <a:spcPct val="0"/>
        </a:spcBef>
        <a:spcAft>
          <a:spcPts val="600"/>
        </a:spcAft>
        <a:buFont typeface="Arial" pitchFamily="34" charset="0"/>
        <a:buChar char="•"/>
        <a:defRPr sz="1500">
          <a:solidFill>
            <a:schemeClr val="tx1"/>
          </a:solidFill>
          <a:latin typeface="+mn-lt"/>
          <a:cs typeface="+mn-cs"/>
        </a:defRPr>
      </a:lvl9pPr>
    </p:bodyStyle>
    <p:otherStyle>
      <a:defPPr>
        <a:defRPr lang="en-US"/>
      </a:defPPr>
      <a:lvl1pPr marL="0" algn="l" defTabSz="685600" rtl="0" eaLnBrk="1" latinLnBrk="0" hangingPunct="1">
        <a:defRPr sz="1300" kern="1200">
          <a:solidFill>
            <a:schemeClr val="tx1"/>
          </a:solidFill>
          <a:latin typeface="+mn-lt"/>
          <a:ea typeface="+mn-ea"/>
          <a:cs typeface="+mn-cs"/>
        </a:defRPr>
      </a:lvl1pPr>
      <a:lvl2pPr marL="342800" algn="l" defTabSz="685600" rtl="0" eaLnBrk="1" latinLnBrk="0" hangingPunct="1">
        <a:defRPr sz="1300" kern="1200">
          <a:solidFill>
            <a:schemeClr val="tx1"/>
          </a:solidFill>
          <a:latin typeface="+mn-lt"/>
          <a:ea typeface="+mn-ea"/>
          <a:cs typeface="+mn-cs"/>
        </a:defRPr>
      </a:lvl2pPr>
      <a:lvl3pPr marL="685600" algn="l" defTabSz="685600" rtl="0" eaLnBrk="1" latinLnBrk="0" hangingPunct="1">
        <a:defRPr sz="1300" kern="1200">
          <a:solidFill>
            <a:schemeClr val="tx1"/>
          </a:solidFill>
          <a:latin typeface="+mn-lt"/>
          <a:ea typeface="+mn-ea"/>
          <a:cs typeface="+mn-cs"/>
        </a:defRPr>
      </a:lvl3pPr>
      <a:lvl4pPr marL="1028400" algn="l" defTabSz="685600" rtl="0" eaLnBrk="1" latinLnBrk="0" hangingPunct="1">
        <a:defRPr sz="1300" kern="1200">
          <a:solidFill>
            <a:schemeClr val="tx1"/>
          </a:solidFill>
          <a:latin typeface="+mn-lt"/>
          <a:ea typeface="+mn-ea"/>
          <a:cs typeface="+mn-cs"/>
        </a:defRPr>
      </a:lvl4pPr>
      <a:lvl5pPr marL="1371200" algn="l" defTabSz="685600" rtl="0" eaLnBrk="1" latinLnBrk="0" hangingPunct="1">
        <a:defRPr sz="1300" kern="1200">
          <a:solidFill>
            <a:schemeClr val="tx1"/>
          </a:solidFill>
          <a:latin typeface="+mn-lt"/>
          <a:ea typeface="+mn-ea"/>
          <a:cs typeface="+mn-cs"/>
        </a:defRPr>
      </a:lvl5pPr>
      <a:lvl6pPr marL="1714001" algn="l" defTabSz="685600" rtl="0" eaLnBrk="1" latinLnBrk="0" hangingPunct="1">
        <a:defRPr sz="1300" kern="1200">
          <a:solidFill>
            <a:schemeClr val="tx1"/>
          </a:solidFill>
          <a:latin typeface="+mn-lt"/>
          <a:ea typeface="+mn-ea"/>
          <a:cs typeface="+mn-cs"/>
        </a:defRPr>
      </a:lvl6pPr>
      <a:lvl7pPr marL="2056799" algn="l" defTabSz="685600" rtl="0" eaLnBrk="1" latinLnBrk="0" hangingPunct="1">
        <a:defRPr sz="1300" kern="1200">
          <a:solidFill>
            <a:schemeClr val="tx1"/>
          </a:solidFill>
          <a:latin typeface="+mn-lt"/>
          <a:ea typeface="+mn-ea"/>
          <a:cs typeface="+mn-cs"/>
        </a:defRPr>
      </a:lvl7pPr>
      <a:lvl8pPr marL="2399600" algn="l" defTabSz="685600" rtl="0" eaLnBrk="1" latinLnBrk="0" hangingPunct="1">
        <a:defRPr sz="1300" kern="1200">
          <a:solidFill>
            <a:schemeClr val="tx1"/>
          </a:solidFill>
          <a:latin typeface="+mn-lt"/>
          <a:ea typeface="+mn-ea"/>
          <a:cs typeface="+mn-cs"/>
        </a:defRPr>
      </a:lvl8pPr>
      <a:lvl9pPr marL="2742400" algn="l" defTabSz="68560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05912" y="303610"/>
            <a:ext cx="793464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GB"/>
              <a:t>Click to edit master style</a:t>
            </a:r>
          </a:p>
        </p:txBody>
      </p:sp>
      <p:sp>
        <p:nvSpPr>
          <p:cNvPr id="9" name="TextBox 8"/>
          <p:cNvSpPr txBox="1">
            <a:spLocks noChangeArrowheads="1"/>
          </p:cNvSpPr>
          <p:nvPr/>
        </p:nvSpPr>
        <p:spPr bwMode="auto">
          <a:xfrm>
            <a:off x="305911" y="4724400"/>
            <a:ext cx="2361585" cy="92333"/>
          </a:xfrm>
          <a:prstGeom prst="rect">
            <a:avLst/>
          </a:prstGeom>
          <a:noFill/>
          <a:ln w="9525">
            <a:noFill/>
            <a:miter lim="800000"/>
            <a:headEnd/>
            <a:tailEnd/>
          </a:ln>
        </p:spPr>
        <p:txBody>
          <a:bodyPr lIns="0" tIns="0" rIns="0" bIns="0">
            <a:spAutoFit/>
          </a:bodyPr>
          <a:lstStyle>
            <a:lvl1pPr eaLnBrk="0" hangingPunct="0">
              <a:defRPr sz="1600">
                <a:solidFill>
                  <a:schemeClr val="tx1"/>
                </a:solidFill>
                <a:latin typeface="Museo Sans Rounded 300" charset="0"/>
                <a:ea typeface="MS PGothic" charset="0"/>
                <a:cs typeface="MS PGothic" charset="0"/>
              </a:defRPr>
            </a:lvl1pPr>
            <a:lvl2pPr marL="742950" indent="-285750" eaLnBrk="0" hangingPunct="0">
              <a:defRPr sz="1600">
                <a:solidFill>
                  <a:schemeClr val="tx1"/>
                </a:solidFill>
                <a:latin typeface="Museo Sans Rounded 300" charset="0"/>
                <a:ea typeface="MS PGothic" charset="0"/>
                <a:cs typeface="MS PGothic" charset="0"/>
              </a:defRPr>
            </a:lvl2pPr>
            <a:lvl3pPr marL="1143000" indent="-228600" eaLnBrk="0" hangingPunct="0">
              <a:defRPr sz="1600">
                <a:solidFill>
                  <a:schemeClr val="tx1"/>
                </a:solidFill>
                <a:latin typeface="Museo Sans Rounded 300" charset="0"/>
                <a:ea typeface="MS PGothic" charset="0"/>
                <a:cs typeface="MS PGothic" charset="0"/>
              </a:defRPr>
            </a:lvl3pPr>
            <a:lvl4pPr marL="1600200" indent="-228600" eaLnBrk="0" hangingPunct="0">
              <a:defRPr sz="1600">
                <a:solidFill>
                  <a:schemeClr val="tx1"/>
                </a:solidFill>
                <a:latin typeface="Museo Sans Rounded 300" charset="0"/>
                <a:ea typeface="MS PGothic" charset="0"/>
                <a:cs typeface="MS PGothic" charset="0"/>
              </a:defRPr>
            </a:lvl4pPr>
            <a:lvl5pPr marL="2057400" indent="-228600" eaLnBrk="0" hangingPunct="0">
              <a:defRPr sz="1600">
                <a:solidFill>
                  <a:schemeClr val="tx1"/>
                </a:solidFill>
                <a:latin typeface="Museo Sans Rounded 300"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9pPr>
          </a:lstStyle>
          <a:p>
            <a:pPr eaLnBrk="1" hangingPunct="1"/>
            <a:r>
              <a:rPr lang="en-US" sz="600" dirty="0" smtClean="0">
                <a:solidFill>
                  <a:srgbClr val="3C3C3B"/>
                </a:solidFill>
              </a:rPr>
              <a:t>The inclusion solution | © Mind Gym</a:t>
            </a:r>
            <a:endParaRPr lang="en-US" sz="600" dirty="0">
              <a:solidFill>
                <a:srgbClr val="3C3C3B"/>
              </a:solidFill>
            </a:endParaRPr>
          </a:p>
        </p:txBody>
      </p:sp>
      <p:sp>
        <p:nvSpPr>
          <p:cNvPr id="78852" name="Rectangle 4"/>
          <p:cNvSpPr>
            <a:spLocks noGrp="1" noChangeArrowheads="1"/>
          </p:cNvSpPr>
          <p:nvPr>
            <p:ph type="sldNum" sz="quarter" idx="4"/>
          </p:nvPr>
        </p:nvSpPr>
        <p:spPr bwMode="auto">
          <a:xfrm>
            <a:off x="8567888" y="317897"/>
            <a:ext cx="255918" cy="1143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750"/>
            </a:lvl1pPr>
          </a:lstStyle>
          <a:p>
            <a:fld id="{96035628-186D-C643-B6A3-A5FA9C2FF7BC}" type="slidenum">
              <a:rPr lang="en-GB">
                <a:solidFill>
                  <a:srgbClr val="3C3C3B"/>
                </a:solidFill>
                <a:latin typeface="Museo Sans Rounded 300" charset="0"/>
                <a:ea typeface="MS PGothic" charset="0"/>
              </a:rPr>
              <a:pPr/>
              <a:t>‹#›</a:t>
            </a:fld>
            <a:endParaRPr lang="en-GB">
              <a:solidFill>
                <a:srgbClr val="3C3C3B"/>
              </a:solidFill>
              <a:latin typeface="Museo Sans Rounded 300" charset="0"/>
              <a:ea typeface="MS PGothic" charset="0"/>
            </a:endParaRPr>
          </a:p>
        </p:txBody>
      </p:sp>
      <p:sp>
        <p:nvSpPr>
          <p:cNvPr id="4102" name="Rectangle 6"/>
          <p:cNvSpPr>
            <a:spLocks noGrp="1" noChangeArrowheads="1"/>
          </p:cNvSpPr>
          <p:nvPr>
            <p:ph type="body" idx="1"/>
          </p:nvPr>
        </p:nvSpPr>
        <p:spPr bwMode="auto">
          <a:xfrm>
            <a:off x="305912" y="1221582"/>
            <a:ext cx="5744460"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5"/>
          <p:cNvPicPr>
            <a:picLocks noChangeAspect="1" noChangeArrowheads="1"/>
          </p:cNvPicPr>
          <p:nvPr userDrawn="1"/>
        </p:nvPicPr>
        <p:blipFill>
          <a:blip r:embed="rId13" cstate="email">
            <a:extLst>
              <a:ext uri="{28A0092B-C50C-407E-A947-70E740481C1C}">
                <a14:useLocalDpi xmlns:a14="http://schemas.microsoft.com/office/drawing/2010/main"/>
              </a:ext>
            </a:extLst>
          </a:blip>
          <a:stretch>
            <a:fillRect/>
          </a:stretch>
        </p:blipFill>
        <p:spPr bwMode="auto">
          <a:xfrm>
            <a:off x="8189367" y="4510670"/>
            <a:ext cx="648722" cy="33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434791"/>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eaLnBrk="0" fontAlgn="base" hangingPunct="0">
        <a:lnSpc>
          <a:spcPct val="85000"/>
        </a:lnSpc>
        <a:spcBef>
          <a:spcPct val="0"/>
        </a:spcBef>
        <a:spcAft>
          <a:spcPct val="0"/>
        </a:spcAft>
        <a:defRPr sz="3599">
          <a:solidFill>
            <a:schemeClr val="tx2"/>
          </a:solidFill>
          <a:latin typeface="+mj-lt"/>
          <a:ea typeface="MS PGothic" pitchFamily="34" charset="-128"/>
          <a:cs typeface="MS PGothic" charset="0"/>
        </a:defRPr>
      </a:lvl1pPr>
      <a:lvl2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2pPr>
      <a:lvl3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3pPr>
      <a:lvl4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4pPr>
      <a:lvl5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5pPr>
      <a:lvl6pPr marL="342809" algn="l" rtl="0" fontAlgn="base">
        <a:lnSpc>
          <a:spcPct val="85000"/>
        </a:lnSpc>
        <a:spcBef>
          <a:spcPct val="0"/>
        </a:spcBef>
        <a:spcAft>
          <a:spcPct val="0"/>
        </a:spcAft>
        <a:defRPr sz="2999">
          <a:solidFill>
            <a:schemeClr val="tx2"/>
          </a:solidFill>
          <a:latin typeface="Museo Sans Rounded 500" pitchFamily="50" charset="0"/>
        </a:defRPr>
      </a:lvl6pPr>
      <a:lvl7pPr marL="685617" algn="l" rtl="0" fontAlgn="base">
        <a:lnSpc>
          <a:spcPct val="85000"/>
        </a:lnSpc>
        <a:spcBef>
          <a:spcPct val="0"/>
        </a:spcBef>
        <a:spcAft>
          <a:spcPct val="0"/>
        </a:spcAft>
        <a:defRPr sz="2999">
          <a:solidFill>
            <a:schemeClr val="tx2"/>
          </a:solidFill>
          <a:latin typeface="Museo Sans Rounded 500" pitchFamily="50" charset="0"/>
        </a:defRPr>
      </a:lvl7pPr>
      <a:lvl8pPr marL="1028426" algn="l" rtl="0" fontAlgn="base">
        <a:lnSpc>
          <a:spcPct val="85000"/>
        </a:lnSpc>
        <a:spcBef>
          <a:spcPct val="0"/>
        </a:spcBef>
        <a:spcAft>
          <a:spcPct val="0"/>
        </a:spcAft>
        <a:defRPr sz="2999">
          <a:solidFill>
            <a:schemeClr val="tx2"/>
          </a:solidFill>
          <a:latin typeface="Museo Sans Rounded 500" pitchFamily="50" charset="0"/>
        </a:defRPr>
      </a:lvl8pPr>
      <a:lvl9pPr marL="1371234" algn="l" rtl="0" fontAlgn="base">
        <a:lnSpc>
          <a:spcPct val="85000"/>
        </a:lnSpc>
        <a:spcBef>
          <a:spcPct val="0"/>
        </a:spcBef>
        <a:spcAft>
          <a:spcPct val="0"/>
        </a:spcAft>
        <a:defRPr sz="2999">
          <a:solidFill>
            <a:schemeClr val="tx2"/>
          </a:solidFill>
          <a:latin typeface="Museo Sans Rounded 500" pitchFamily="50" charset="0"/>
        </a:defRPr>
      </a:lvl9pPr>
    </p:titleStyle>
    <p:bodyStyle>
      <a:lvl1pPr marL="257106" indent="-253536" algn="l" defTabSz="1279581" rtl="0" eaLnBrk="0" fontAlgn="base" hangingPunct="0">
        <a:spcBef>
          <a:spcPct val="0"/>
        </a:spcBef>
        <a:spcAft>
          <a:spcPct val="0"/>
        </a:spcAft>
        <a:buClr>
          <a:schemeClr val="tx2"/>
        </a:buClr>
        <a:buSzPct val="135000"/>
        <a:buFont typeface="Arial" charset="0"/>
        <a:defRPr sz="975">
          <a:solidFill>
            <a:schemeClr val="tx1"/>
          </a:solidFill>
          <a:latin typeface="+mn-lt"/>
          <a:ea typeface="MS PGothic" pitchFamily="34" charset="-128"/>
          <a:cs typeface="+mn-cs"/>
        </a:defRPr>
      </a:lvl1pPr>
      <a:lvl2pPr marL="3571" indent="339238" algn="l" defTabSz="1279581" rtl="0" eaLnBrk="0" fontAlgn="base" hangingPunct="0">
        <a:spcBef>
          <a:spcPct val="0"/>
        </a:spcBef>
        <a:spcAft>
          <a:spcPct val="0"/>
        </a:spcAft>
        <a:buClr>
          <a:schemeClr val="tx2"/>
        </a:buClr>
        <a:buSzPct val="135000"/>
        <a:defRPr sz="975">
          <a:solidFill>
            <a:schemeClr val="tx1"/>
          </a:solidFill>
          <a:latin typeface="Museo Sans Rounded 300" pitchFamily="50" charset="0"/>
          <a:ea typeface="Arial" charset="0"/>
          <a:cs typeface="+mn-cs"/>
        </a:defRPr>
      </a:lvl2pPr>
      <a:lvl3pPr marL="171404" indent="-166643" algn="l" defTabSz="1279581" rtl="0" eaLnBrk="0" fontAlgn="base" hangingPunct="0">
        <a:spcBef>
          <a:spcPct val="0"/>
        </a:spcBef>
        <a:spcAft>
          <a:spcPct val="0"/>
        </a:spcAft>
        <a:buClr>
          <a:schemeClr val="tx1"/>
        </a:buClr>
        <a:buSzPct val="110000"/>
        <a:buChar char="•"/>
        <a:defRPr sz="975">
          <a:solidFill>
            <a:schemeClr val="tx1"/>
          </a:solidFill>
          <a:latin typeface="Museo Sans Rounded 300" pitchFamily="50" charset="0"/>
          <a:ea typeface="Arial" charset="0"/>
          <a:cs typeface="+mn-cs"/>
        </a:defRPr>
      </a:lvl3pPr>
      <a:lvl4pPr marL="364234" indent="-191640" algn="l" defTabSz="1279581" rtl="0" eaLnBrk="0" fontAlgn="base" hangingPunct="0">
        <a:spcBef>
          <a:spcPct val="0"/>
        </a:spcBef>
        <a:spcAft>
          <a:spcPct val="0"/>
        </a:spcAft>
        <a:buSzPct val="110000"/>
        <a:buChar char="•"/>
        <a:defRPr sz="975">
          <a:solidFill>
            <a:schemeClr val="tx1"/>
          </a:solidFill>
          <a:latin typeface="Museo Sans Rounded 300" pitchFamily="50" charset="0"/>
          <a:ea typeface="Arial" charset="0"/>
          <a:cs typeface="+mn-cs"/>
        </a:defRPr>
      </a:lvl4pPr>
      <a:lvl5pPr marL="558255" indent="-192830" algn="l" defTabSz="1279581" rtl="0" eaLnBrk="0" fontAlgn="base" hangingPunct="0">
        <a:spcBef>
          <a:spcPct val="0"/>
        </a:spcBef>
        <a:spcAft>
          <a:spcPts val="600"/>
        </a:spcAft>
        <a:buSzPct val="110000"/>
        <a:buChar char="•"/>
        <a:defRPr sz="975">
          <a:solidFill>
            <a:schemeClr val="tx1"/>
          </a:solidFill>
          <a:latin typeface="Museo Sans Rounded 300" pitchFamily="50" charset="0"/>
          <a:ea typeface="Arial" charset="0"/>
          <a:cs typeface="+mn-cs"/>
        </a:defRPr>
      </a:lvl5pPr>
      <a:lvl6pPr marL="901063"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6pPr>
      <a:lvl7pPr marL="1243872"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7pPr>
      <a:lvl8pPr marL="1586680"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8pPr>
      <a:lvl9pPr marL="1929489"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05912" y="303610"/>
            <a:ext cx="793464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GB"/>
              <a:t>Click to edit master style</a:t>
            </a:r>
          </a:p>
        </p:txBody>
      </p:sp>
      <p:sp>
        <p:nvSpPr>
          <p:cNvPr id="9" name="TextBox 8"/>
          <p:cNvSpPr txBox="1">
            <a:spLocks noChangeArrowheads="1"/>
          </p:cNvSpPr>
          <p:nvPr/>
        </p:nvSpPr>
        <p:spPr bwMode="auto">
          <a:xfrm>
            <a:off x="305911" y="4724400"/>
            <a:ext cx="2361585" cy="92333"/>
          </a:xfrm>
          <a:prstGeom prst="rect">
            <a:avLst/>
          </a:prstGeom>
          <a:noFill/>
          <a:ln w="9525">
            <a:noFill/>
            <a:miter lim="800000"/>
            <a:headEnd/>
            <a:tailEnd/>
          </a:ln>
        </p:spPr>
        <p:txBody>
          <a:bodyPr lIns="0" tIns="0" rIns="0" bIns="0">
            <a:spAutoFit/>
          </a:bodyPr>
          <a:lstStyle>
            <a:lvl1pPr eaLnBrk="0" hangingPunct="0">
              <a:defRPr sz="1600">
                <a:solidFill>
                  <a:schemeClr val="tx1"/>
                </a:solidFill>
                <a:latin typeface="Museo Sans Rounded 300" charset="0"/>
                <a:ea typeface="MS PGothic" charset="0"/>
                <a:cs typeface="MS PGothic" charset="0"/>
              </a:defRPr>
            </a:lvl1pPr>
            <a:lvl2pPr marL="742950" indent="-285750" eaLnBrk="0" hangingPunct="0">
              <a:defRPr sz="1600">
                <a:solidFill>
                  <a:schemeClr val="tx1"/>
                </a:solidFill>
                <a:latin typeface="Museo Sans Rounded 300" charset="0"/>
                <a:ea typeface="MS PGothic" charset="0"/>
                <a:cs typeface="MS PGothic" charset="0"/>
              </a:defRPr>
            </a:lvl2pPr>
            <a:lvl3pPr marL="1143000" indent="-228600" eaLnBrk="0" hangingPunct="0">
              <a:defRPr sz="1600">
                <a:solidFill>
                  <a:schemeClr val="tx1"/>
                </a:solidFill>
                <a:latin typeface="Museo Sans Rounded 300" charset="0"/>
                <a:ea typeface="MS PGothic" charset="0"/>
                <a:cs typeface="MS PGothic" charset="0"/>
              </a:defRPr>
            </a:lvl3pPr>
            <a:lvl4pPr marL="1600200" indent="-228600" eaLnBrk="0" hangingPunct="0">
              <a:defRPr sz="1600">
                <a:solidFill>
                  <a:schemeClr val="tx1"/>
                </a:solidFill>
                <a:latin typeface="Museo Sans Rounded 300" charset="0"/>
                <a:ea typeface="MS PGothic" charset="0"/>
                <a:cs typeface="MS PGothic" charset="0"/>
              </a:defRPr>
            </a:lvl4pPr>
            <a:lvl5pPr marL="2057400" indent="-228600" eaLnBrk="0" hangingPunct="0">
              <a:defRPr sz="1600">
                <a:solidFill>
                  <a:schemeClr val="tx1"/>
                </a:solidFill>
                <a:latin typeface="Museo Sans Rounded 300"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Museo Sans Rounded 300" charset="0"/>
                <a:ea typeface="MS PGothic" charset="0"/>
                <a:cs typeface="MS PGothic" charset="0"/>
              </a:defRPr>
            </a:lvl9pPr>
          </a:lstStyle>
          <a:p>
            <a:pPr eaLnBrk="1" hangingPunct="1"/>
            <a:r>
              <a:rPr lang="en-US" sz="600" dirty="0" smtClean="0">
                <a:solidFill>
                  <a:srgbClr val="3C3C3B"/>
                </a:solidFill>
              </a:rPr>
              <a:t>The inclusion solution | © Mind Gym</a:t>
            </a:r>
            <a:endParaRPr lang="en-US" sz="600" dirty="0">
              <a:solidFill>
                <a:srgbClr val="3C3C3B"/>
              </a:solidFill>
            </a:endParaRPr>
          </a:p>
        </p:txBody>
      </p:sp>
      <p:sp>
        <p:nvSpPr>
          <p:cNvPr id="78852" name="Rectangle 4"/>
          <p:cNvSpPr>
            <a:spLocks noGrp="1" noChangeArrowheads="1"/>
          </p:cNvSpPr>
          <p:nvPr>
            <p:ph type="sldNum" sz="quarter" idx="4"/>
          </p:nvPr>
        </p:nvSpPr>
        <p:spPr bwMode="auto">
          <a:xfrm>
            <a:off x="8567888" y="317897"/>
            <a:ext cx="255918" cy="1143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750"/>
            </a:lvl1pPr>
          </a:lstStyle>
          <a:p>
            <a:fld id="{96035628-186D-C643-B6A3-A5FA9C2FF7BC}" type="slidenum">
              <a:rPr lang="en-GB">
                <a:solidFill>
                  <a:srgbClr val="3C3C3B"/>
                </a:solidFill>
                <a:latin typeface="Museo Sans Rounded 300" charset="0"/>
                <a:ea typeface="MS PGothic" charset="0"/>
              </a:rPr>
              <a:pPr/>
              <a:t>‹#›</a:t>
            </a:fld>
            <a:endParaRPr lang="en-GB">
              <a:solidFill>
                <a:srgbClr val="3C3C3B"/>
              </a:solidFill>
              <a:latin typeface="Museo Sans Rounded 300" charset="0"/>
              <a:ea typeface="MS PGothic" charset="0"/>
            </a:endParaRPr>
          </a:p>
        </p:txBody>
      </p:sp>
      <p:sp>
        <p:nvSpPr>
          <p:cNvPr id="4102" name="Rectangle 6"/>
          <p:cNvSpPr>
            <a:spLocks noGrp="1" noChangeArrowheads="1"/>
          </p:cNvSpPr>
          <p:nvPr>
            <p:ph type="body" idx="1"/>
          </p:nvPr>
        </p:nvSpPr>
        <p:spPr bwMode="auto">
          <a:xfrm>
            <a:off x="305912" y="1221582"/>
            <a:ext cx="5744460"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5"/>
          <p:cNvPicPr>
            <a:picLocks noChangeAspect="1" noChangeArrowheads="1"/>
          </p:cNvPicPr>
          <p:nvPr userDrawn="1"/>
        </p:nvPicPr>
        <p:blipFill>
          <a:blip r:embed="rId13" cstate="email">
            <a:extLst>
              <a:ext uri="{28A0092B-C50C-407E-A947-70E740481C1C}">
                <a14:useLocalDpi xmlns:a14="http://schemas.microsoft.com/office/drawing/2010/main"/>
              </a:ext>
            </a:extLst>
          </a:blip>
          <a:stretch>
            <a:fillRect/>
          </a:stretch>
        </p:blipFill>
        <p:spPr bwMode="auto">
          <a:xfrm>
            <a:off x="8189367" y="4510670"/>
            <a:ext cx="648722" cy="33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8021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l" rtl="0" eaLnBrk="0" fontAlgn="base" hangingPunct="0">
        <a:lnSpc>
          <a:spcPct val="85000"/>
        </a:lnSpc>
        <a:spcBef>
          <a:spcPct val="0"/>
        </a:spcBef>
        <a:spcAft>
          <a:spcPct val="0"/>
        </a:spcAft>
        <a:defRPr sz="3599">
          <a:solidFill>
            <a:schemeClr val="tx2"/>
          </a:solidFill>
          <a:latin typeface="+mj-lt"/>
          <a:ea typeface="MS PGothic" pitchFamily="34" charset="-128"/>
          <a:cs typeface="MS PGothic" charset="0"/>
        </a:defRPr>
      </a:lvl1pPr>
      <a:lvl2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2pPr>
      <a:lvl3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3pPr>
      <a:lvl4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4pPr>
      <a:lvl5pPr algn="l" rtl="0" eaLnBrk="0" fontAlgn="base" hangingPunct="0">
        <a:lnSpc>
          <a:spcPct val="85000"/>
        </a:lnSpc>
        <a:spcBef>
          <a:spcPct val="0"/>
        </a:spcBef>
        <a:spcAft>
          <a:spcPct val="0"/>
        </a:spcAft>
        <a:defRPr sz="3599">
          <a:solidFill>
            <a:schemeClr val="tx2"/>
          </a:solidFill>
          <a:latin typeface="Museo Sans Rounded 500" pitchFamily="50" charset="0"/>
          <a:ea typeface="MS PGothic" pitchFamily="34" charset="-128"/>
          <a:cs typeface="MS PGothic" charset="0"/>
        </a:defRPr>
      </a:lvl5pPr>
      <a:lvl6pPr marL="342809" algn="l" rtl="0" fontAlgn="base">
        <a:lnSpc>
          <a:spcPct val="85000"/>
        </a:lnSpc>
        <a:spcBef>
          <a:spcPct val="0"/>
        </a:spcBef>
        <a:spcAft>
          <a:spcPct val="0"/>
        </a:spcAft>
        <a:defRPr sz="2999">
          <a:solidFill>
            <a:schemeClr val="tx2"/>
          </a:solidFill>
          <a:latin typeface="Museo Sans Rounded 500" pitchFamily="50" charset="0"/>
        </a:defRPr>
      </a:lvl6pPr>
      <a:lvl7pPr marL="685617" algn="l" rtl="0" fontAlgn="base">
        <a:lnSpc>
          <a:spcPct val="85000"/>
        </a:lnSpc>
        <a:spcBef>
          <a:spcPct val="0"/>
        </a:spcBef>
        <a:spcAft>
          <a:spcPct val="0"/>
        </a:spcAft>
        <a:defRPr sz="2999">
          <a:solidFill>
            <a:schemeClr val="tx2"/>
          </a:solidFill>
          <a:latin typeface="Museo Sans Rounded 500" pitchFamily="50" charset="0"/>
        </a:defRPr>
      </a:lvl7pPr>
      <a:lvl8pPr marL="1028426" algn="l" rtl="0" fontAlgn="base">
        <a:lnSpc>
          <a:spcPct val="85000"/>
        </a:lnSpc>
        <a:spcBef>
          <a:spcPct val="0"/>
        </a:spcBef>
        <a:spcAft>
          <a:spcPct val="0"/>
        </a:spcAft>
        <a:defRPr sz="2999">
          <a:solidFill>
            <a:schemeClr val="tx2"/>
          </a:solidFill>
          <a:latin typeface="Museo Sans Rounded 500" pitchFamily="50" charset="0"/>
        </a:defRPr>
      </a:lvl8pPr>
      <a:lvl9pPr marL="1371234" algn="l" rtl="0" fontAlgn="base">
        <a:lnSpc>
          <a:spcPct val="85000"/>
        </a:lnSpc>
        <a:spcBef>
          <a:spcPct val="0"/>
        </a:spcBef>
        <a:spcAft>
          <a:spcPct val="0"/>
        </a:spcAft>
        <a:defRPr sz="2999">
          <a:solidFill>
            <a:schemeClr val="tx2"/>
          </a:solidFill>
          <a:latin typeface="Museo Sans Rounded 500" pitchFamily="50" charset="0"/>
        </a:defRPr>
      </a:lvl9pPr>
    </p:titleStyle>
    <p:bodyStyle>
      <a:lvl1pPr marL="257106" indent="-253536" algn="l" defTabSz="1279581" rtl="0" eaLnBrk="0" fontAlgn="base" hangingPunct="0">
        <a:spcBef>
          <a:spcPct val="0"/>
        </a:spcBef>
        <a:spcAft>
          <a:spcPct val="0"/>
        </a:spcAft>
        <a:buClr>
          <a:schemeClr val="tx2"/>
        </a:buClr>
        <a:buSzPct val="135000"/>
        <a:buFont typeface="Arial" charset="0"/>
        <a:defRPr sz="975">
          <a:solidFill>
            <a:schemeClr val="tx1"/>
          </a:solidFill>
          <a:latin typeface="+mn-lt"/>
          <a:ea typeface="MS PGothic" pitchFamily="34" charset="-128"/>
          <a:cs typeface="+mn-cs"/>
        </a:defRPr>
      </a:lvl1pPr>
      <a:lvl2pPr marL="3571" indent="339238" algn="l" defTabSz="1279581" rtl="0" eaLnBrk="0" fontAlgn="base" hangingPunct="0">
        <a:spcBef>
          <a:spcPct val="0"/>
        </a:spcBef>
        <a:spcAft>
          <a:spcPct val="0"/>
        </a:spcAft>
        <a:buClr>
          <a:schemeClr val="tx2"/>
        </a:buClr>
        <a:buSzPct val="135000"/>
        <a:defRPr sz="975">
          <a:solidFill>
            <a:schemeClr val="tx1"/>
          </a:solidFill>
          <a:latin typeface="Museo Sans Rounded 300" pitchFamily="50" charset="0"/>
          <a:ea typeface="Arial" charset="0"/>
          <a:cs typeface="+mn-cs"/>
        </a:defRPr>
      </a:lvl2pPr>
      <a:lvl3pPr marL="171404" indent="-166643" algn="l" defTabSz="1279581" rtl="0" eaLnBrk="0" fontAlgn="base" hangingPunct="0">
        <a:spcBef>
          <a:spcPct val="0"/>
        </a:spcBef>
        <a:spcAft>
          <a:spcPct val="0"/>
        </a:spcAft>
        <a:buClr>
          <a:schemeClr val="tx1"/>
        </a:buClr>
        <a:buSzPct val="110000"/>
        <a:buChar char="•"/>
        <a:defRPr sz="975">
          <a:solidFill>
            <a:schemeClr val="tx1"/>
          </a:solidFill>
          <a:latin typeface="Museo Sans Rounded 300" pitchFamily="50" charset="0"/>
          <a:ea typeface="Arial" charset="0"/>
          <a:cs typeface="+mn-cs"/>
        </a:defRPr>
      </a:lvl3pPr>
      <a:lvl4pPr marL="364234" indent="-191640" algn="l" defTabSz="1279581" rtl="0" eaLnBrk="0" fontAlgn="base" hangingPunct="0">
        <a:spcBef>
          <a:spcPct val="0"/>
        </a:spcBef>
        <a:spcAft>
          <a:spcPct val="0"/>
        </a:spcAft>
        <a:buSzPct val="110000"/>
        <a:buChar char="•"/>
        <a:defRPr sz="975">
          <a:solidFill>
            <a:schemeClr val="tx1"/>
          </a:solidFill>
          <a:latin typeface="Museo Sans Rounded 300" pitchFamily="50" charset="0"/>
          <a:ea typeface="Arial" charset="0"/>
          <a:cs typeface="+mn-cs"/>
        </a:defRPr>
      </a:lvl4pPr>
      <a:lvl5pPr marL="558255" indent="-192830" algn="l" defTabSz="1279581" rtl="0" eaLnBrk="0" fontAlgn="base" hangingPunct="0">
        <a:spcBef>
          <a:spcPct val="0"/>
        </a:spcBef>
        <a:spcAft>
          <a:spcPts val="600"/>
        </a:spcAft>
        <a:buSzPct val="110000"/>
        <a:buChar char="•"/>
        <a:defRPr sz="975">
          <a:solidFill>
            <a:schemeClr val="tx1"/>
          </a:solidFill>
          <a:latin typeface="Museo Sans Rounded 300" pitchFamily="50" charset="0"/>
          <a:ea typeface="Arial" charset="0"/>
          <a:cs typeface="+mn-cs"/>
        </a:defRPr>
      </a:lvl5pPr>
      <a:lvl6pPr marL="901063"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6pPr>
      <a:lvl7pPr marL="1243872"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7pPr>
      <a:lvl8pPr marL="1586680"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8pPr>
      <a:lvl9pPr marL="1929489" indent="-192830" algn="l" defTabSz="1279581" rtl="0" fontAlgn="base">
        <a:spcBef>
          <a:spcPct val="0"/>
        </a:spcBef>
        <a:spcAft>
          <a:spcPts val="600"/>
        </a:spcAft>
        <a:buSzPct val="110000"/>
        <a:buChar char="•"/>
        <a:defRPr sz="975">
          <a:solidFill>
            <a:schemeClr val="tx1"/>
          </a:solidFill>
          <a:latin typeface="Museo Sans Rounded 300" pitchFamily="50" charset="0"/>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6863" y="320675"/>
            <a:ext cx="7342187" cy="52228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a:t>Click to edit master style</a:t>
            </a:r>
          </a:p>
        </p:txBody>
      </p:sp>
      <p:sp>
        <p:nvSpPr>
          <p:cNvPr id="1028" name="Text Placeholder 2"/>
          <p:cNvSpPr>
            <a:spLocks noGrp="1"/>
          </p:cNvSpPr>
          <p:nvPr>
            <p:ph type="body" idx="1"/>
          </p:nvPr>
        </p:nvSpPr>
        <p:spPr bwMode="auto">
          <a:xfrm>
            <a:off x="320675" y="1200150"/>
            <a:ext cx="8229600" cy="288448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Slide Number Placeholder 8"/>
          <p:cNvSpPr>
            <a:spLocks noGrp="1" noChangeArrowheads="1"/>
          </p:cNvSpPr>
          <p:nvPr>
            <p:ph type="sldNum" sz="quarter" idx="4"/>
          </p:nvPr>
        </p:nvSpPr>
        <p:spPr bwMode="auto">
          <a:xfrm>
            <a:off x="8567738" y="4727575"/>
            <a:ext cx="255587"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700"/>
            </a:lvl1pPr>
          </a:lstStyle>
          <a:p>
            <a:fld id="{28760BAA-664A-4C35-9F9F-A3988FE69891}" type="slidenum">
              <a:rPr lang="en-GB" altLang="en-US">
                <a:solidFill>
                  <a:srgbClr val="3C3C3B"/>
                </a:solidFill>
              </a:rPr>
              <a:pPr/>
              <a:t>‹#›</a:t>
            </a:fld>
            <a:endParaRPr lang="en-GB" altLang="en-US">
              <a:solidFill>
                <a:srgbClr val="3C3C3B"/>
              </a:solidFill>
            </a:endParaRPr>
          </a:p>
        </p:txBody>
      </p:sp>
      <p:sp>
        <p:nvSpPr>
          <p:cNvPr id="10" name="Footer Placeholder 3"/>
          <p:cNvSpPr>
            <a:spLocks noGrp="1"/>
          </p:cNvSpPr>
          <p:nvPr>
            <p:ph type="ftr" sz="quarter" idx="3"/>
          </p:nvPr>
        </p:nvSpPr>
        <p:spPr>
          <a:xfrm>
            <a:off x="319088" y="4730750"/>
            <a:ext cx="2895600" cy="176213"/>
          </a:xfrm>
          <a:prstGeom prst="rect">
            <a:avLst/>
          </a:prstGeom>
        </p:spPr>
        <p:txBody>
          <a:bodyPr vert="horz" lIns="0" tIns="0" rIns="0" bIns="0" rtlCol="0" anchor="t"/>
          <a:lstStyle>
            <a:lvl1pPr algn="l" fontAlgn="auto">
              <a:lnSpc>
                <a:spcPts val="900"/>
              </a:lnSpc>
              <a:spcBef>
                <a:spcPts val="0"/>
              </a:spcBef>
              <a:spcAft>
                <a:spcPts val="0"/>
              </a:spcAft>
              <a:defRPr sz="700">
                <a:solidFill>
                  <a:schemeClr val="tx1"/>
                </a:solidFill>
                <a:latin typeface="Arial" panose="020B0604020202020204" pitchFamily="34" charset="0"/>
                <a:cs typeface="Arial" panose="020B0604020202020204" pitchFamily="34" charset="0"/>
              </a:defRPr>
            </a:lvl1pPr>
          </a:lstStyle>
          <a:p>
            <a:pPr>
              <a:defRPr/>
            </a:pPr>
            <a:r>
              <a:rPr lang="en-GB" smtClean="0">
                <a:solidFill>
                  <a:srgbClr val="3C3C3B"/>
                </a:solidFill>
              </a:rPr>
              <a:t>© Mind Gym </a:t>
            </a:r>
            <a:endParaRPr lang="en-GB">
              <a:solidFill>
                <a:srgbClr val="3C3C3B"/>
              </a:solidFill>
            </a:endParaRPr>
          </a:p>
        </p:txBody>
      </p:sp>
    </p:spTree>
    <p:extLst>
      <p:ext uri="{BB962C8B-B14F-4D97-AF65-F5344CB8AC3E}">
        <p14:creationId xmlns:p14="http://schemas.microsoft.com/office/powerpoint/2010/main" val="374071310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Lst>
  <p:transition spd="slow"/>
  <p:timing>
    <p:tnLst>
      <p:par>
        <p:cTn id="1" dur="indefinite" restart="never" nodeType="tmRoot"/>
      </p:par>
    </p:tnLst>
  </p:timing>
  <p:hf hdr="0" dt="0"/>
  <p:txStyles>
    <p:titleStyle>
      <a:lvl1pPr algn="l" rtl="0" eaLnBrk="1" fontAlgn="base" hangingPunct="1">
        <a:lnSpc>
          <a:spcPts val="3600"/>
        </a:lnSpc>
        <a:spcBef>
          <a:spcPct val="0"/>
        </a:spcBef>
        <a:spcAft>
          <a:spcPct val="0"/>
        </a:spcAft>
        <a:defRPr sz="3600">
          <a:solidFill>
            <a:schemeClr val="tx2"/>
          </a:solidFill>
          <a:latin typeface="Arial" panose="020B0604020202020204" pitchFamily="34" charset="0"/>
          <a:ea typeface="ＭＳ Ｐゴシック" charset="0"/>
          <a:cs typeface="ＭＳ Ｐゴシック" charset="0"/>
        </a:defRPr>
      </a:lvl1pPr>
      <a:lvl2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2pPr>
      <a:lvl3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3pPr>
      <a:lvl4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4pPr>
      <a:lvl5pPr algn="l" rtl="0" eaLnBrk="1" fontAlgn="base" hangingPunct="1">
        <a:lnSpc>
          <a:spcPts val="3600"/>
        </a:lnSpc>
        <a:spcBef>
          <a:spcPct val="0"/>
        </a:spcBef>
        <a:spcAft>
          <a:spcPct val="0"/>
        </a:spcAft>
        <a:defRPr sz="3600">
          <a:solidFill>
            <a:schemeClr val="tx2"/>
          </a:solidFill>
          <a:latin typeface="Arial" charset="0"/>
          <a:ea typeface="ＭＳ Ｐゴシック" charset="0"/>
          <a:cs typeface="ＭＳ Ｐゴシック" charset="0"/>
        </a:defRPr>
      </a:lvl5pPr>
      <a:lvl6pPr marL="342809" algn="l" rtl="0" eaLnBrk="1" fontAlgn="base" hangingPunct="1">
        <a:spcBef>
          <a:spcPct val="0"/>
        </a:spcBef>
        <a:spcAft>
          <a:spcPct val="0"/>
        </a:spcAft>
        <a:defRPr sz="3600">
          <a:solidFill>
            <a:schemeClr val="tx1"/>
          </a:solidFill>
          <a:latin typeface="Museo Sans Rounded 700" pitchFamily="50" charset="0"/>
        </a:defRPr>
      </a:lvl6pPr>
      <a:lvl7pPr marL="685617" algn="l" rtl="0" eaLnBrk="1" fontAlgn="base" hangingPunct="1">
        <a:spcBef>
          <a:spcPct val="0"/>
        </a:spcBef>
        <a:spcAft>
          <a:spcPct val="0"/>
        </a:spcAft>
        <a:defRPr sz="3600">
          <a:solidFill>
            <a:schemeClr val="tx1"/>
          </a:solidFill>
          <a:latin typeface="Museo Sans Rounded 700" pitchFamily="50" charset="0"/>
        </a:defRPr>
      </a:lvl7pPr>
      <a:lvl8pPr marL="1028426" algn="l" rtl="0" eaLnBrk="1" fontAlgn="base" hangingPunct="1">
        <a:spcBef>
          <a:spcPct val="0"/>
        </a:spcBef>
        <a:spcAft>
          <a:spcPct val="0"/>
        </a:spcAft>
        <a:defRPr sz="3600">
          <a:solidFill>
            <a:schemeClr val="tx1"/>
          </a:solidFill>
          <a:latin typeface="Museo Sans Rounded 700" pitchFamily="50" charset="0"/>
        </a:defRPr>
      </a:lvl8pPr>
      <a:lvl9pPr marL="1371234" algn="l" rtl="0" eaLnBrk="1" fontAlgn="base" hangingPunct="1">
        <a:spcBef>
          <a:spcPct val="0"/>
        </a:spcBef>
        <a:spcAft>
          <a:spcPct val="0"/>
        </a:spcAft>
        <a:defRPr sz="3600">
          <a:solidFill>
            <a:schemeClr val="tx1"/>
          </a:solidFill>
          <a:latin typeface="Museo Sans Rounded 700" pitchFamily="50" charset="0"/>
        </a:defRPr>
      </a:lvl9pPr>
    </p:titleStyle>
    <p:bodyStyle>
      <a:lvl1pPr algn="l" rtl="0" eaLnBrk="1" fontAlgn="base" hangingPunct="1">
        <a:spcBef>
          <a:spcPct val="0"/>
        </a:spcBef>
        <a:spcAft>
          <a:spcPts val="600"/>
        </a:spcAft>
        <a:defRPr sz="900">
          <a:solidFill>
            <a:schemeClr val="tx1"/>
          </a:solidFill>
          <a:latin typeface="Arial" panose="020B0604020202020204" pitchFamily="34" charset="0"/>
          <a:ea typeface="ＭＳ Ｐゴシック" charset="0"/>
          <a:cs typeface="Arial" panose="020B0604020202020204" pitchFamily="34" charset="0"/>
        </a:defRPr>
      </a:lvl1pPr>
      <a:lvl2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2pPr>
      <a:lvl3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3pPr>
      <a:lvl4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4pPr>
      <a:lvl5pPr marL="133350" indent="-68263" algn="l" rtl="0" eaLnBrk="1" fontAlgn="base" hangingPunct="1">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5pPr>
      <a:lvl6pPr marL="1018903"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712"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520"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329"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9pPr>
    </p:bodyStyle>
    <p:otherStyle>
      <a:defPPr>
        <a:defRPr lang="en-US"/>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8.emf"/><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3"/>
          <p:cNvSpPr>
            <a:spLocks noGrp="1"/>
          </p:cNvSpPr>
          <p:nvPr>
            <p:ph type="body" sz="quarter" idx="10"/>
          </p:nvPr>
        </p:nvSpPr>
        <p:spPr>
          <a:xfrm>
            <a:off x="295275" y="320675"/>
            <a:ext cx="4276725" cy="2592388"/>
          </a:xfrm>
        </p:spPr>
        <p:txBody>
          <a:bodyPr rtlCol="0">
            <a:noAutofit/>
          </a:bodyPr>
          <a:lstStyle/>
          <a:p>
            <a:pPr>
              <a:defRPr/>
            </a:pPr>
            <a:r>
              <a:rPr lang="en-GB" dirty="0" smtClean="0">
                <a:solidFill>
                  <a:schemeClr val="tx2"/>
                </a:solidFill>
                <a:ea typeface="+mn-ea"/>
              </a:rPr>
              <a:t>One of us?</a:t>
            </a:r>
          </a:p>
          <a:p>
            <a:pPr lvl="1">
              <a:buFont typeface="Arial" panose="020B0604020202020204" pitchFamily="34" charset="0"/>
              <a:buNone/>
              <a:defRPr/>
            </a:pPr>
            <a:r>
              <a:rPr lang="en-GB" dirty="0" smtClean="0">
                <a:solidFill>
                  <a:schemeClr val="tx2"/>
                </a:solidFill>
              </a:rPr>
              <a:t>The inclusion solution</a:t>
            </a:r>
          </a:p>
          <a:p>
            <a:pPr lvl="1">
              <a:buFont typeface="Arial" panose="020B0604020202020204" pitchFamily="34" charset="0"/>
              <a:buNone/>
              <a:defRPr/>
            </a:pPr>
            <a:endParaRPr lang="en-GB" dirty="0"/>
          </a:p>
          <a:p>
            <a:pPr lvl="1">
              <a:lnSpc>
                <a:spcPct val="100000"/>
              </a:lnSpc>
              <a:spcBef>
                <a:spcPts val="0"/>
              </a:spcBef>
              <a:spcAft>
                <a:spcPts val="0"/>
              </a:spcAft>
              <a:buFont typeface="Arial" panose="020B0604020202020204" pitchFamily="34" charset="0"/>
              <a:buNone/>
              <a:defRPr/>
            </a:pPr>
            <a:r>
              <a:rPr lang="en-GB" dirty="0" smtClean="0"/>
              <a:t>Ryan Boughan</a:t>
            </a:r>
          </a:p>
          <a:p>
            <a:pPr lvl="1">
              <a:lnSpc>
                <a:spcPct val="100000"/>
              </a:lnSpc>
              <a:spcBef>
                <a:spcPts val="0"/>
              </a:spcBef>
              <a:spcAft>
                <a:spcPts val="0"/>
              </a:spcAft>
              <a:buFont typeface="Arial" panose="020B0604020202020204" pitchFamily="34" charset="0"/>
              <a:buNone/>
              <a:defRPr/>
            </a:pPr>
            <a:r>
              <a:rPr lang="en-GB" sz="1400" dirty="0" smtClean="0"/>
              <a:t>Vice President, Mind Gym Inc.</a:t>
            </a:r>
          </a:p>
          <a:p>
            <a:pPr lvl="1">
              <a:lnSpc>
                <a:spcPct val="100000"/>
              </a:lnSpc>
              <a:spcBef>
                <a:spcPts val="0"/>
              </a:spcBef>
              <a:spcAft>
                <a:spcPts val="0"/>
              </a:spcAft>
              <a:buFont typeface="Arial" panose="020B0604020202020204" pitchFamily="34" charset="0"/>
              <a:buNone/>
              <a:defRPr/>
            </a:pPr>
            <a:endParaRPr lang="en-GB" sz="1600" dirty="0" smtClean="0"/>
          </a:p>
          <a:p>
            <a:pPr>
              <a:defRPr/>
            </a:pPr>
            <a:endParaRPr lang="en-GB"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Avoiding</a:t>
            </a:r>
            <a:endParaRPr lang="en-GB" dirty="0"/>
          </a:p>
        </p:txBody>
      </p:sp>
      <p:pic>
        <p:nvPicPr>
          <p:cNvPr id="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56443"/>
            <a:ext cx="9144000" cy="579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487464" y="312743"/>
            <a:ext cx="4685111" cy="900244"/>
          </a:xfrm>
          <a:prstGeom prst="roundRect">
            <a:avLst>
              <a:gd name="adj" fmla="val 973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a:lnSpc>
                <a:spcPct val="90000"/>
              </a:lnSpc>
              <a:spcBef>
                <a:spcPts val="750"/>
              </a:spcBef>
            </a:pPr>
            <a:r>
              <a:rPr lang="en-US" altLang="en-US" sz="1500" b="1" dirty="0">
                <a:solidFill>
                  <a:srgbClr val="FFFFFF"/>
                </a:solidFill>
              </a:rPr>
              <a:t>Faking it with tokenism</a:t>
            </a:r>
          </a:p>
          <a:p>
            <a:pPr>
              <a:lnSpc>
                <a:spcPct val="90000"/>
              </a:lnSpc>
              <a:spcBef>
                <a:spcPts val="750"/>
              </a:spcBef>
            </a:pPr>
            <a:r>
              <a:rPr lang="en-US" altLang="en-US" sz="1350" dirty="0">
                <a:solidFill>
                  <a:srgbClr val="FFFFFF"/>
                </a:solidFill>
              </a:rPr>
              <a:t>They’re not really being listened to</a:t>
            </a:r>
            <a:r>
              <a:rPr lang="en-GB" altLang="en-US" sz="1350" dirty="0">
                <a:solidFill>
                  <a:srgbClr val="FFFFFF"/>
                </a:solidFill>
              </a:rPr>
              <a:t>.</a:t>
            </a:r>
          </a:p>
        </p:txBody>
      </p:sp>
    </p:spTree>
    <p:extLst>
      <p:ext uri="{BB962C8B-B14F-4D97-AF65-F5344CB8AC3E}">
        <p14:creationId xmlns:p14="http://schemas.microsoft.com/office/powerpoint/2010/main" val="4293884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und we go again: A Jack Russell chases his tail - but researchers claim this is an OCD-like behaviour, rather than a fun game"/>
          <p:cNvPicPr>
            <a:picLocks noChangeAspect="1" noChangeArrowheads="1"/>
          </p:cNvPicPr>
          <p:nvPr/>
        </p:nvPicPr>
        <p:blipFill rotWithShape="1">
          <a:blip r:embed="rId3">
            <a:extLst>
              <a:ext uri="{28A0092B-C50C-407E-A947-70E740481C1C}">
                <a14:useLocalDpi xmlns:a14="http://schemas.microsoft.com/office/drawing/2010/main" val="0"/>
              </a:ext>
            </a:extLst>
          </a:blip>
          <a:srcRect t="8696" b="10620"/>
          <a:stretch/>
        </p:blipFill>
        <p:spPr bwMode="auto">
          <a:xfrm>
            <a:off x="0" y="-9526"/>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13111" y="3179071"/>
            <a:ext cx="4685111" cy="900244"/>
          </a:xfrm>
          <a:prstGeom prst="roundRect">
            <a:avLst>
              <a:gd name="adj" fmla="val 973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a:lnSpc>
                <a:spcPct val="90000"/>
              </a:lnSpc>
              <a:spcBef>
                <a:spcPts val="750"/>
              </a:spcBef>
            </a:pPr>
            <a:r>
              <a:rPr lang="en-US" altLang="en-US" sz="1500" b="1" dirty="0" smtClean="0">
                <a:solidFill>
                  <a:srgbClr val="FFFFFF"/>
                </a:solidFill>
              </a:rPr>
              <a:t>Chasing consensus</a:t>
            </a:r>
            <a:endParaRPr lang="en-US" altLang="en-US" sz="1500" b="1" dirty="0">
              <a:solidFill>
                <a:srgbClr val="FFFFFF"/>
              </a:solidFill>
            </a:endParaRPr>
          </a:p>
          <a:p>
            <a:pPr>
              <a:lnSpc>
                <a:spcPct val="90000"/>
              </a:lnSpc>
              <a:spcBef>
                <a:spcPts val="750"/>
              </a:spcBef>
            </a:pPr>
            <a:r>
              <a:rPr lang="en-GB" altLang="en-US" sz="1350" dirty="0" smtClean="0">
                <a:solidFill>
                  <a:srgbClr val="FFFFFF"/>
                </a:solidFill>
              </a:rPr>
              <a:t>Agreement is </a:t>
            </a:r>
            <a:r>
              <a:rPr lang="en-GB" altLang="en-US" sz="1350" dirty="0" err="1" smtClean="0">
                <a:solidFill>
                  <a:srgbClr val="FFFFFF"/>
                </a:solidFill>
              </a:rPr>
              <a:t>favored</a:t>
            </a:r>
            <a:r>
              <a:rPr lang="en-GB" altLang="en-US" sz="1350" dirty="0" smtClean="0">
                <a:solidFill>
                  <a:srgbClr val="FFFFFF"/>
                </a:solidFill>
              </a:rPr>
              <a:t> over quality.</a:t>
            </a:r>
            <a:endParaRPr lang="en-GB" altLang="en-US" sz="1350" dirty="0">
              <a:solidFill>
                <a:srgbClr val="FFFFFF"/>
              </a:solidFill>
            </a:endParaRPr>
          </a:p>
        </p:txBody>
      </p:sp>
    </p:spTree>
    <p:extLst>
      <p:ext uri="{BB962C8B-B14F-4D97-AF65-F5344CB8AC3E}">
        <p14:creationId xmlns:p14="http://schemas.microsoft.com/office/powerpoint/2010/main" val="1813618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 name="Rounded Rectangle 7"/>
          <p:cNvSpPr/>
          <p:nvPr/>
        </p:nvSpPr>
        <p:spPr>
          <a:xfrm>
            <a:off x="-113112" y="2278131"/>
            <a:ext cx="4685111" cy="900244"/>
          </a:xfrm>
          <a:prstGeom prst="roundRect">
            <a:avLst>
              <a:gd name="adj" fmla="val 973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a:lnSpc>
                <a:spcPct val="90000"/>
              </a:lnSpc>
              <a:spcBef>
                <a:spcPts val="750"/>
              </a:spcBef>
            </a:pPr>
            <a:r>
              <a:rPr lang="en-US" altLang="en-US" sz="1500" b="1" dirty="0">
                <a:solidFill>
                  <a:srgbClr val="FFFFFF"/>
                </a:solidFill>
              </a:rPr>
              <a:t>One rule for some, one rule for others</a:t>
            </a:r>
          </a:p>
          <a:p>
            <a:pPr>
              <a:lnSpc>
                <a:spcPct val="90000"/>
              </a:lnSpc>
              <a:spcBef>
                <a:spcPts val="750"/>
              </a:spcBef>
            </a:pPr>
            <a:r>
              <a:rPr lang="en-GB" altLang="en-US" sz="1350" dirty="0">
                <a:solidFill>
                  <a:srgbClr val="FFFFFF"/>
                </a:solidFill>
              </a:rPr>
              <a:t>Standards bend for special cases. </a:t>
            </a:r>
          </a:p>
        </p:txBody>
      </p:sp>
    </p:spTree>
    <p:extLst>
      <p:ext uri="{BB962C8B-B14F-4D97-AF65-F5344CB8AC3E}">
        <p14:creationId xmlns:p14="http://schemas.microsoft.com/office/powerpoint/2010/main" val="3232729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Inclusive leadership</a:t>
            </a:r>
            <a:endParaRPr lang="en-GB" dirty="0"/>
          </a:p>
        </p:txBody>
      </p:sp>
      <p:sp>
        <p:nvSpPr>
          <p:cNvPr id="8" name="Pentagon 4"/>
          <p:cNvSpPr>
            <a:spLocks noChangeArrowheads="1"/>
          </p:cNvSpPr>
          <p:nvPr/>
        </p:nvSpPr>
        <p:spPr bwMode="auto">
          <a:xfrm rot="10800000">
            <a:off x="1485900" y="2131045"/>
            <a:ext cx="3000375" cy="1504950"/>
          </a:xfrm>
          <a:prstGeom prst="homePlate">
            <a:avLst>
              <a:gd name="adj" fmla="val 32526"/>
            </a:avLst>
          </a:prstGeom>
          <a:solidFill>
            <a:schemeClr val="tx2"/>
          </a:solidFill>
          <a:ln>
            <a:noFill/>
          </a:ln>
        </p:spPr>
        <p:txBody>
          <a:bodyPr lIns="0" tIns="0" rIns="0" bIns="0"/>
          <a:lstStyle>
            <a:lvl1pPr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1pPr>
            <a:lvl2pPr marL="742950" indent="-28575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n-US" sz="1800">
              <a:solidFill>
                <a:srgbClr val="000000"/>
              </a:solidFill>
            </a:endParaRPr>
          </a:p>
        </p:txBody>
      </p:sp>
      <p:sp>
        <p:nvSpPr>
          <p:cNvPr id="9" name="Pentagon 3"/>
          <p:cNvSpPr>
            <a:spLocks noChangeArrowheads="1"/>
          </p:cNvSpPr>
          <p:nvPr/>
        </p:nvSpPr>
        <p:spPr bwMode="auto">
          <a:xfrm>
            <a:off x="4638675" y="2131045"/>
            <a:ext cx="3000375" cy="1504950"/>
          </a:xfrm>
          <a:prstGeom prst="homePlate">
            <a:avLst>
              <a:gd name="adj" fmla="val 33542"/>
            </a:avLst>
          </a:prstGeom>
          <a:solidFill>
            <a:schemeClr val="tx2"/>
          </a:solidFill>
          <a:ln>
            <a:noFill/>
          </a:ln>
        </p:spPr>
        <p:txBody>
          <a:bodyPr lIns="0" tIns="0" rIns="0" bIns="0"/>
          <a:lstStyle>
            <a:lvl1pPr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1pPr>
            <a:lvl2pPr marL="742950" indent="-28575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n-US" sz="1800">
              <a:solidFill>
                <a:srgbClr val="000000"/>
              </a:solidFill>
            </a:endParaRPr>
          </a:p>
        </p:txBody>
      </p:sp>
      <p:sp>
        <p:nvSpPr>
          <p:cNvPr id="10" name="TextBox 5"/>
          <p:cNvSpPr txBox="1">
            <a:spLocks noChangeArrowheads="1"/>
          </p:cNvSpPr>
          <p:nvPr/>
        </p:nvSpPr>
        <p:spPr bwMode="auto">
          <a:xfrm>
            <a:off x="1988344" y="2403274"/>
            <a:ext cx="2012089"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1pPr>
            <a:lvl2pPr marL="742950" indent="-28575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700" dirty="0">
                <a:solidFill>
                  <a:srgbClr val="FFFFFF"/>
                </a:solidFill>
              </a:rPr>
              <a:t>Uniqueness</a:t>
            </a:r>
          </a:p>
        </p:txBody>
      </p:sp>
      <p:sp>
        <p:nvSpPr>
          <p:cNvPr id="11" name="TextBox 7"/>
          <p:cNvSpPr txBox="1">
            <a:spLocks noChangeArrowheads="1"/>
          </p:cNvSpPr>
          <p:nvPr/>
        </p:nvSpPr>
        <p:spPr bwMode="auto">
          <a:xfrm>
            <a:off x="2044303" y="2924266"/>
            <a:ext cx="229909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1pPr>
            <a:lvl2pPr marL="742950" indent="-28575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rgbClr val="FFFFFF"/>
                </a:solidFill>
              </a:rPr>
              <a:t>…helping people feel able and safe to be their authentic self.</a:t>
            </a:r>
          </a:p>
        </p:txBody>
      </p:sp>
      <p:pic>
        <p:nvPicPr>
          <p:cNvPr id="12"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7404" y="2232478"/>
            <a:ext cx="29646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1" y="2210082"/>
            <a:ext cx="345281"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6"/>
          <p:cNvSpPr txBox="1">
            <a:spLocks noChangeArrowheads="1"/>
          </p:cNvSpPr>
          <p:nvPr/>
        </p:nvSpPr>
        <p:spPr bwMode="auto">
          <a:xfrm>
            <a:off x="4801791" y="2568212"/>
            <a:ext cx="2454518"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1pPr>
            <a:lvl2pPr marL="742950" indent="-28575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700" dirty="0">
                <a:solidFill>
                  <a:srgbClr val="FFFFFF"/>
                </a:solidFill>
              </a:rPr>
              <a:t>Belongingness</a:t>
            </a:r>
          </a:p>
        </p:txBody>
      </p:sp>
      <p:sp>
        <p:nvSpPr>
          <p:cNvPr id="16" name="TextBox 8"/>
          <p:cNvSpPr txBox="1">
            <a:spLocks noChangeArrowheads="1"/>
          </p:cNvSpPr>
          <p:nvPr/>
        </p:nvSpPr>
        <p:spPr bwMode="auto">
          <a:xfrm>
            <a:off x="4829175" y="3048265"/>
            <a:ext cx="25146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1pPr>
            <a:lvl2pPr marL="742950" indent="-28575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110000"/>
              </a:lnSpc>
              <a:spcAft>
                <a:spcPct val="40000"/>
              </a:spcAf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rgbClr val="FFFFFF"/>
                </a:solidFill>
              </a:rPr>
              <a:t>…helping people feel that they are a valued member of the team.</a:t>
            </a:r>
          </a:p>
        </p:txBody>
      </p:sp>
      <p:sp>
        <p:nvSpPr>
          <p:cNvPr id="14" name="Footer Placeholder 2"/>
          <p:cNvSpPr txBox="1">
            <a:spLocks/>
          </p:cNvSpPr>
          <p:nvPr/>
        </p:nvSpPr>
        <p:spPr bwMode="auto">
          <a:xfrm>
            <a:off x="319088" y="4730750"/>
            <a:ext cx="289560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ts val="600"/>
              </a:spcAft>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ts val="600"/>
              </a:spcAft>
              <a:buFont typeface="Arial" charset="0"/>
              <a:buChar char="•"/>
              <a:defRPr sz="2400">
                <a:solidFill>
                  <a:schemeClr val="tx1"/>
                </a:solidFill>
                <a:latin typeface="Arial" charset="0"/>
                <a:ea typeface="ＭＳ Ｐゴシック" charset="0"/>
                <a:cs typeface="Arial" panose="020B0604020202020204" pitchFamily="34" charset="0"/>
              </a:defRPr>
            </a:lvl2pPr>
            <a:lvl3pPr marL="1143000" indent="-228600" algn="l" rtl="0" eaLnBrk="0" fontAlgn="base" hangingPunct="0">
              <a:spcBef>
                <a:spcPct val="0"/>
              </a:spcBef>
              <a:spcAft>
                <a:spcPts val="600"/>
              </a:spcAft>
              <a:buFont typeface="Arial" charset="0"/>
              <a:buChar char="•"/>
              <a:defRPr sz="2400">
                <a:solidFill>
                  <a:schemeClr val="tx1"/>
                </a:solidFill>
                <a:latin typeface="Arial" charset="0"/>
                <a:ea typeface="ＭＳ Ｐゴシック" charset="0"/>
                <a:cs typeface="Arial" panose="020B0604020202020204" pitchFamily="34" charset="0"/>
              </a:defRPr>
            </a:lvl3pPr>
            <a:lvl4pPr marL="1600200" indent="-228600" algn="l" rtl="0" eaLnBrk="0" fontAlgn="base" hangingPunct="0">
              <a:spcBef>
                <a:spcPct val="0"/>
              </a:spcBef>
              <a:spcAft>
                <a:spcPts val="600"/>
              </a:spcAft>
              <a:buFont typeface="Arial" charset="0"/>
              <a:buChar char="•"/>
              <a:defRPr sz="2400">
                <a:solidFill>
                  <a:schemeClr val="tx1"/>
                </a:solidFill>
                <a:latin typeface="Arial" charset="0"/>
                <a:ea typeface="ＭＳ Ｐゴシック" charset="0"/>
                <a:cs typeface="Arial" panose="020B0604020202020204" pitchFamily="34" charset="0"/>
              </a:defRPr>
            </a:lvl4pPr>
            <a:lvl5pPr marL="2057400" indent="-228600" algn="l" rtl="0" eaLnBrk="0" fontAlgn="base" hangingPunct="0">
              <a:spcBef>
                <a:spcPct val="0"/>
              </a:spcBef>
              <a:spcAft>
                <a:spcPts val="600"/>
              </a:spcAft>
              <a:buFont typeface="Arial" charset="0"/>
              <a:buChar char="•"/>
              <a:defRPr sz="2400">
                <a:solidFill>
                  <a:schemeClr val="tx1"/>
                </a:solidFill>
                <a:latin typeface="Arial" charset="0"/>
                <a:ea typeface="ＭＳ Ｐゴシック" charset="0"/>
                <a:cs typeface="Arial" panose="020B0604020202020204" pitchFamily="34" charset="0"/>
              </a:defRPr>
            </a:lvl5pPr>
            <a:lvl6pPr marL="2514600" indent="-228600" algn="l" rtl="0" eaLnBrk="0" fontAlgn="base" hangingPunct="0">
              <a:spcBef>
                <a:spcPct val="0"/>
              </a:spcBef>
              <a:spcAft>
                <a:spcPct val="0"/>
              </a:spcAft>
              <a:buFont typeface="Arial" pitchFamily="34" charset="0"/>
              <a:buChar char="•"/>
              <a:defRPr sz="2400">
                <a:solidFill>
                  <a:schemeClr val="tx1"/>
                </a:solidFill>
                <a:latin typeface="Arial" charset="0"/>
                <a:ea typeface="ＭＳ Ｐゴシック" charset="0"/>
                <a:cs typeface="+mn-cs"/>
              </a:defRPr>
            </a:lvl6pPr>
            <a:lvl7pPr marL="2971800" indent="-228600" algn="l" rtl="0" eaLnBrk="0" fontAlgn="base" hangingPunct="0">
              <a:spcBef>
                <a:spcPct val="0"/>
              </a:spcBef>
              <a:spcAft>
                <a:spcPct val="0"/>
              </a:spcAft>
              <a:buFont typeface="Arial" pitchFamily="34" charset="0"/>
              <a:buChar char="•"/>
              <a:defRPr sz="2400">
                <a:solidFill>
                  <a:schemeClr val="tx1"/>
                </a:solidFill>
                <a:latin typeface="Arial" charset="0"/>
                <a:ea typeface="ＭＳ Ｐゴシック" charset="0"/>
                <a:cs typeface="+mn-cs"/>
              </a:defRPr>
            </a:lvl7pPr>
            <a:lvl8pPr marL="3429000" indent="-228600" algn="l" rtl="0" eaLnBrk="0" fontAlgn="base" hangingPunct="0">
              <a:spcBef>
                <a:spcPct val="0"/>
              </a:spcBef>
              <a:spcAft>
                <a:spcPct val="0"/>
              </a:spcAft>
              <a:buFont typeface="Arial" pitchFamily="34" charset="0"/>
              <a:buChar char="•"/>
              <a:defRPr sz="2400">
                <a:solidFill>
                  <a:schemeClr val="tx1"/>
                </a:solidFill>
                <a:latin typeface="Arial" charset="0"/>
                <a:ea typeface="ＭＳ Ｐゴシック" charset="0"/>
                <a:cs typeface="+mn-cs"/>
              </a:defRPr>
            </a:lvl8pPr>
            <a:lvl9pPr marL="3886200" indent="-228600" algn="l" rtl="0" eaLnBrk="0" fontAlgn="base" hangingPunct="0">
              <a:spcBef>
                <a:spcPct val="0"/>
              </a:spcBef>
              <a:spcAft>
                <a:spcPct val="0"/>
              </a:spcAft>
              <a:buFont typeface="Arial" pitchFamily="34" charset="0"/>
              <a:buChar char="•"/>
              <a:defRPr sz="2400">
                <a:solidFill>
                  <a:schemeClr val="tx1"/>
                </a:solidFill>
                <a:latin typeface="Arial" charset="0"/>
                <a:ea typeface="ＭＳ Ｐゴシック" charset="0"/>
                <a:cs typeface="+mn-cs"/>
              </a:defRPr>
            </a:lvl9pPr>
          </a:lstStyle>
          <a:p>
            <a:pPr>
              <a:spcAft>
                <a:spcPct val="0"/>
              </a:spcAft>
            </a:pPr>
            <a:r>
              <a:rPr lang="en-GB" sz="700" kern="0" dirty="0" smtClean="0">
                <a:solidFill>
                  <a:srgbClr val="3C3C3B"/>
                </a:solidFill>
              </a:rPr>
              <a:t>© Mind Gym </a:t>
            </a:r>
            <a:endParaRPr lang="en-GB" sz="700" kern="0" dirty="0">
              <a:solidFill>
                <a:srgbClr val="3C3C3B"/>
              </a:solidFill>
            </a:endParaRPr>
          </a:p>
        </p:txBody>
      </p:sp>
    </p:spTree>
    <p:extLst>
      <p:ext uri="{BB962C8B-B14F-4D97-AF65-F5344CB8AC3E}">
        <p14:creationId xmlns:p14="http://schemas.microsoft.com/office/powerpoint/2010/main" val="400577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t_05_69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0"/>
            <a:ext cx="9144000" cy="5142161"/>
          </a:xfrm>
          <a:prstGeom prst="rect">
            <a:avLst/>
          </a:prstGeom>
        </p:spPr>
      </p:pic>
      <p:sp>
        <p:nvSpPr>
          <p:cNvPr id="2" name="Title 1"/>
          <p:cNvSpPr>
            <a:spLocks noGrp="1"/>
          </p:cNvSpPr>
          <p:nvPr>
            <p:ph type="title"/>
          </p:nvPr>
        </p:nvSpPr>
        <p:spPr>
          <a:xfrm>
            <a:off x="305912" y="304201"/>
            <a:ext cx="7934640" cy="484622"/>
          </a:xfrm>
        </p:spPr>
        <p:txBody>
          <a:bodyPr/>
          <a:lstStyle/>
          <a:p>
            <a:r>
              <a:rPr lang="en-US" dirty="0" smtClean="0">
                <a:solidFill>
                  <a:schemeClr val="tx1"/>
                </a:solidFill>
              </a:rPr>
              <a:t>Covering at work</a:t>
            </a:r>
            <a:endParaRPr lang="en-US" dirty="0">
              <a:solidFill>
                <a:schemeClr val="tx1"/>
              </a:solidFill>
            </a:endParaRPr>
          </a:p>
        </p:txBody>
      </p:sp>
      <p:sp>
        <p:nvSpPr>
          <p:cNvPr id="3" name="Content Placeholder 2"/>
          <p:cNvSpPr>
            <a:spLocks noGrp="1"/>
          </p:cNvSpPr>
          <p:nvPr>
            <p:ph idx="1"/>
          </p:nvPr>
        </p:nvSpPr>
        <p:spPr/>
        <p:txBody>
          <a:bodyPr/>
          <a:lstStyle/>
          <a:p>
            <a:pPr marL="0" indent="0"/>
            <a:r>
              <a:rPr lang="en-US" sz="1350" dirty="0">
                <a:latin typeface="+mj-lt"/>
              </a:rPr>
              <a:t>What percentage of people report that they don’t feel comfortable or safe being themselves at work</a:t>
            </a:r>
            <a:r>
              <a:rPr lang="en-US" sz="1350" b="1" dirty="0">
                <a:latin typeface="+mj-lt"/>
              </a:rPr>
              <a:t>?</a:t>
            </a:r>
          </a:p>
          <a:p>
            <a:endParaRPr lang="en-US" sz="1500" b="1" dirty="0">
              <a:latin typeface="+mj-lt"/>
            </a:endParaRPr>
          </a:p>
          <a:p>
            <a:endParaRPr lang="en-US" b="1" dirty="0"/>
          </a:p>
          <a:p>
            <a:endParaRPr lang="en-US" dirty="0"/>
          </a:p>
        </p:txBody>
      </p:sp>
      <p:sp>
        <p:nvSpPr>
          <p:cNvPr id="8" name="Footer Placeholder 4"/>
          <p:cNvSpPr txBox="1">
            <a:spLocks/>
          </p:cNvSpPr>
          <p:nvPr/>
        </p:nvSpPr>
        <p:spPr>
          <a:xfrm>
            <a:off x="319088" y="4730750"/>
            <a:ext cx="2895600" cy="176213"/>
          </a:xfrm>
          <a:prstGeom prst="rect">
            <a:avLst/>
          </a:prstGeom>
        </p:spPr>
        <p:txBody>
          <a:bodyPr vert="horz" lIns="0" tIns="0" rIns="0" bIns="0" rtlCol="0" anchor="t"/>
          <a:lstStyle>
            <a:defPPr>
              <a:defRPr lang="en-GB"/>
            </a:defPPr>
            <a:lvl1pPr algn="l" rtl="0" fontAlgn="auto">
              <a:lnSpc>
                <a:spcPts val="900"/>
              </a:lnSpc>
              <a:spcBef>
                <a:spcPts val="0"/>
              </a:spcBef>
              <a:spcAft>
                <a:spcPts val="0"/>
              </a:spcAft>
              <a:defRPr sz="700" kern="1200" dirty="0" smtClean="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en-GB" sz="700" b="0" i="0" u="none" strike="noStrike" kern="1200" cap="none" spc="0" normalizeH="0" baseline="0" noProof="0" smtClean="0">
                <a:ln>
                  <a:noFill/>
                </a:ln>
                <a:solidFill>
                  <a:srgbClr val="3C3C3B"/>
                </a:solidFill>
                <a:effectLst/>
                <a:uLnTx/>
                <a:uFillTx/>
                <a:latin typeface="Arial" panose="020B0604020202020204" pitchFamily="34" charset="0"/>
                <a:ea typeface="+mn-ea"/>
                <a:cs typeface="Arial" panose="020B0604020202020204" pitchFamily="34" charset="0"/>
              </a:rPr>
              <a:t>© Mind Gym  </a:t>
            </a:r>
            <a:endParaRPr kumimoji="0" lang="en-GB" sz="700" b="0" i="0" u="none" strike="noStrike" kern="1200" cap="none" spc="0" normalizeH="0" baseline="0" noProof="0">
              <a:ln>
                <a:noFill/>
              </a:ln>
              <a:solidFill>
                <a:srgbClr val="3C3C3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535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3"/>
          <p:cNvSpPr>
            <a:spLocks noGrp="1"/>
          </p:cNvSpPr>
          <p:nvPr>
            <p:ph type="body" sz="quarter" idx="12"/>
          </p:nvPr>
        </p:nvSpPr>
        <p:spPr>
          <a:xfrm>
            <a:off x="2031999" y="2393490"/>
            <a:ext cx="1651001" cy="767399"/>
          </a:xfrm>
        </p:spPr>
        <p:txBody>
          <a:bodyPr/>
          <a:lstStyle/>
          <a:p>
            <a:pPr indent="3175">
              <a:lnSpc>
                <a:spcPct val="100000"/>
              </a:lnSpc>
              <a:spcAft>
                <a:spcPts val="0"/>
              </a:spcAft>
              <a:buFontTx/>
              <a:buNone/>
            </a:pPr>
            <a:r>
              <a:rPr lang="en-US" sz="1300" dirty="0">
                <a:latin typeface="Arial" charset="0"/>
                <a:cs typeface="MS PGothic" charset="0"/>
              </a:rPr>
              <a:t>…of employees bend themselves </a:t>
            </a:r>
            <a:r>
              <a:rPr lang="en-US" sz="1300" dirty="0" smtClean="0">
                <a:latin typeface="Arial" charset="0"/>
                <a:cs typeface="MS PGothic" charset="0"/>
              </a:rPr>
              <a:t>out of </a:t>
            </a:r>
            <a:r>
              <a:rPr lang="en-US" sz="1300" dirty="0">
                <a:latin typeface="Arial" charset="0"/>
                <a:cs typeface="MS PGothic" charset="0"/>
              </a:rPr>
              <a:t>shape to fit in at </a:t>
            </a:r>
            <a:r>
              <a:rPr lang="en-US" sz="1300" dirty="0" smtClean="0">
                <a:latin typeface="Arial" charset="0"/>
                <a:cs typeface="MS PGothic" charset="0"/>
              </a:rPr>
              <a:t>work</a:t>
            </a:r>
            <a:endParaRPr lang="en-US" sz="1300" baseline="30000" dirty="0">
              <a:latin typeface="Arial" charset="0"/>
              <a:cs typeface="MS PGothic" charset="0"/>
            </a:endParaRPr>
          </a:p>
        </p:txBody>
      </p:sp>
      <p:grpSp>
        <p:nvGrpSpPr>
          <p:cNvPr id="9" name="Group 8"/>
          <p:cNvGrpSpPr>
            <a:grpSpLocks/>
          </p:cNvGrpSpPr>
          <p:nvPr/>
        </p:nvGrpSpPr>
        <p:grpSpPr bwMode="auto">
          <a:xfrm>
            <a:off x="-103961" y="1666766"/>
            <a:ext cx="2198640" cy="1884315"/>
            <a:chOff x="369123" y="1414997"/>
            <a:chExt cx="3019706" cy="2587808"/>
          </a:xfrm>
        </p:grpSpPr>
        <p:graphicFrame>
          <p:nvGraphicFramePr>
            <p:cNvPr id="3" name="Chart 2"/>
            <p:cNvGraphicFramePr>
              <a:graphicFrameLocks/>
            </p:cNvGraphicFramePr>
            <p:nvPr>
              <p:extLst>
                <p:ext uri="{D42A27DB-BD31-4B8C-83A1-F6EECF244321}">
                  <p14:modId xmlns:p14="http://schemas.microsoft.com/office/powerpoint/2010/main" val="1019308993"/>
                </p:ext>
              </p:extLst>
            </p:nvPr>
          </p:nvGraphicFramePr>
          <p:xfrm>
            <a:off x="369123" y="1414997"/>
            <a:ext cx="3019706" cy="2587808"/>
          </p:xfrm>
          <a:graphic>
            <a:graphicData uri="http://schemas.openxmlformats.org/drawingml/2006/chart">
              <c:chart xmlns:c="http://schemas.openxmlformats.org/drawingml/2006/chart" xmlns:r="http://schemas.openxmlformats.org/officeDocument/2006/relationships" r:id="rId3"/>
            </a:graphicData>
          </a:graphic>
        </p:graphicFrame>
        <p:sp>
          <p:nvSpPr>
            <p:cNvPr id="35854" name="Content Placeholder 3"/>
            <p:cNvSpPr txBox="1">
              <a:spLocks/>
            </p:cNvSpPr>
            <p:nvPr/>
          </p:nvSpPr>
          <p:spPr bwMode="auto">
            <a:xfrm>
              <a:off x="1343783" y="2420860"/>
              <a:ext cx="2018914" cy="347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20000"/>
                </a:lnSpc>
                <a:spcAft>
                  <a:spcPts val="800"/>
                </a:spcAft>
                <a:buFont typeface="Arial" charset="0"/>
                <a:buNone/>
              </a:pPr>
              <a:r>
                <a:rPr lang="en-GB" dirty="0">
                  <a:solidFill>
                    <a:srgbClr val="3C3C3B"/>
                  </a:solidFill>
                </a:rPr>
                <a:t>61%</a:t>
              </a:r>
              <a:endParaRPr lang="en-GB" baseline="30000" dirty="0">
                <a:solidFill>
                  <a:srgbClr val="3C3C3B"/>
                </a:solidFill>
              </a:endParaRPr>
            </a:p>
          </p:txBody>
        </p:sp>
      </p:grpSp>
      <p:sp>
        <p:nvSpPr>
          <p:cNvPr id="36" name="Text Placeholder 3"/>
          <p:cNvSpPr txBox="1">
            <a:spLocks/>
          </p:cNvSpPr>
          <p:nvPr/>
        </p:nvSpPr>
        <p:spPr bwMode="auto">
          <a:xfrm>
            <a:off x="295275" y="320675"/>
            <a:ext cx="4276725" cy="676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fontAlgn="base">
              <a:lnSpc>
                <a:spcPts val="3600"/>
              </a:lnSpc>
              <a:spcBef>
                <a:spcPts val="0"/>
              </a:spcBef>
              <a:spcAft>
                <a:spcPts val="600"/>
              </a:spcAft>
              <a:buFont typeface="Arial" panose="020B0604020202020204" pitchFamily="34" charset="0"/>
              <a:buNone/>
              <a:defRPr sz="3600">
                <a:solidFill>
                  <a:schemeClr val="tx1"/>
                </a:solidFill>
                <a:latin typeface="Arial" panose="020B0604020202020204" pitchFamily="34" charset="0"/>
                <a:ea typeface="ＭＳ Ｐゴシック" charset="0"/>
                <a:cs typeface="Arial" panose="020B0604020202020204" pitchFamily="34" charset="0"/>
              </a:defRPr>
            </a:lvl1pPr>
            <a:lvl2pPr marL="0" indent="0" algn="l" rtl="0" fontAlgn="base">
              <a:lnSpc>
                <a:spcPts val="2000"/>
              </a:lnSpc>
              <a:spcBef>
                <a:spcPts val="600"/>
              </a:spcBef>
              <a:spcAft>
                <a:spcPts val="600"/>
              </a:spcAft>
              <a:buFont typeface="Arial" panose="020B0604020202020204" pitchFamily="34" charset="0"/>
              <a:buNone/>
              <a:defRPr sz="2000">
                <a:solidFill>
                  <a:schemeClr val="tx1"/>
                </a:solidFill>
                <a:latin typeface="Arial" panose="020B0604020202020204" pitchFamily="34" charset="0"/>
                <a:ea typeface="ＭＳ Ｐゴシック" charset="0"/>
                <a:cs typeface="Arial" panose="020B0604020202020204" pitchFamily="34" charset="0"/>
              </a:defRPr>
            </a:lvl2pPr>
            <a:lvl3pPr marL="133350" indent="-68263" algn="l" rtl="0" fontAlgn="base">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3pPr>
            <a:lvl4pPr marL="133350" indent="-68263" algn="l" rtl="0" fontAlgn="base">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4pPr>
            <a:lvl5pPr marL="133350" indent="-68263" algn="l" rtl="0" fontAlgn="base">
              <a:spcBef>
                <a:spcPct val="0"/>
              </a:spcBef>
              <a:spcAft>
                <a:spcPts val="600"/>
              </a:spcAft>
              <a:buFont typeface="Arial" charset="0"/>
              <a:buChar char="•"/>
              <a:defRPr sz="900">
                <a:solidFill>
                  <a:schemeClr val="tx1"/>
                </a:solidFill>
                <a:latin typeface="Arial" panose="020B0604020202020204" pitchFamily="34" charset="0"/>
                <a:ea typeface="ＭＳ Ｐゴシック" charset="0"/>
                <a:cs typeface="Arial" panose="020B0604020202020204" pitchFamily="34" charset="0"/>
              </a:defRPr>
            </a:lvl5pPr>
            <a:lvl6pPr marL="1018903"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6pPr>
            <a:lvl7pPr marL="1361712"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7pPr>
            <a:lvl8pPr marL="1704520"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8pPr>
            <a:lvl9pPr marL="2047329" indent="-133314" algn="l" rtl="0" eaLnBrk="1" fontAlgn="base" hangingPunct="1">
              <a:spcBef>
                <a:spcPct val="0"/>
              </a:spcBef>
              <a:spcAft>
                <a:spcPts val="600"/>
              </a:spcAft>
              <a:buFont typeface="Arial" pitchFamily="34" charset="0"/>
              <a:buChar char="•"/>
              <a:defRPr sz="1500">
                <a:solidFill>
                  <a:schemeClr val="tx1"/>
                </a:solidFill>
                <a:latin typeface="+mn-lt"/>
                <a:cs typeface="+mn-cs"/>
              </a:defRPr>
            </a:lvl9pPr>
          </a:lstStyle>
          <a:p>
            <a:pPr>
              <a:spcBef>
                <a:spcPct val="0"/>
              </a:spcBef>
              <a:buFontTx/>
              <a:buNone/>
            </a:pPr>
            <a:r>
              <a:rPr lang="en-GB" dirty="0" smtClean="0">
                <a:latin typeface="Arial" charset="0"/>
              </a:rPr>
              <a:t>Bend out of shape</a:t>
            </a:r>
            <a:endParaRPr lang="en-GB" dirty="0">
              <a:latin typeface="Arial" charset="0"/>
            </a:endParaRPr>
          </a:p>
        </p:txBody>
      </p:sp>
      <p:sp>
        <p:nvSpPr>
          <p:cNvPr id="44" name="TextBox 9"/>
          <p:cNvSpPr txBox="1">
            <a:spLocks noChangeArrowheads="1"/>
          </p:cNvSpPr>
          <p:nvPr/>
        </p:nvSpPr>
        <p:spPr bwMode="auto">
          <a:xfrm>
            <a:off x="265113" y="4546600"/>
            <a:ext cx="678815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a:defRPr sz="1300">
                <a:solidFill>
                  <a:schemeClr val="tx1"/>
                </a:solidFill>
                <a:latin typeface="Museo Sans Rounded 700" charset="0"/>
                <a:ea typeface="MS PGothic" charset="0"/>
                <a:cs typeface="Arial" charset="0"/>
              </a:defRPr>
            </a:lvl1pPr>
            <a:lvl2pPr marL="742950" indent="-285750">
              <a:defRPr sz="1300">
                <a:solidFill>
                  <a:schemeClr val="tx1"/>
                </a:solidFill>
                <a:latin typeface="Museo Sans Rounded 300" charset="0"/>
                <a:ea typeface="Arial" charset="0"/>
                <a:cs typeface="Arial" charset="0"/>
              </a:defRPr>
            </a:lvl2pPr>
            <a:lvl3pPr marL="1143000" indent="-228600">
              <a:defRPr sz="1300">
                <a:solidFill>
                  <a:schemeClr val="tx1"/>
                </a:solidFill>
                <a:latin typeface="Museo Sans Rounded 300" charset="0"/>
                <a:ea typeface="Arial" charset="0"/>
                <a:cs typeface="Arial" charset="0"/>
              </a:defRPr>
            </a:lvl3pPr>
            <a:lvl4pPr marL="1600200" indent="-228600">
              <a:defRPr sz="1300">
                <a:solidFill>
                  <a:schemeClr val="tx1"/>
                </a:solidFill>
                <a:latin typeface="Museo Sans Rounded 300" charset="0"/>
                <a:ea typeface="Arial" charset="0"/>
                <a:cs typeface="Arial" charset="0"/>
              </a:defRPr>
            </a:lvl4pPr>
            <a:lvl5pPr marL="2057400" indent="-228600">
              <a:defRPr sz="1300">
                <a:solidFill>
                  <a:schemeClr val="tx1"/>
                </a:solidFill>
                <a:latin typeface="Museo Sans Rounded 300" charset="0"/>
                <a:ea typeface="Arial" charset="0"/>
                <a:cs typeface="Arial" charset="0"/>
              </a:defRPr>
            </a:lvl5pPr>
            <a:lvl6pPr marL="2514600" indent="-228600" eaLnBrk="0" hangingPunct="0">
              <a:defRPr sz="1300">
                <a:solidFill>
                  <a:schemeClr val="tx1"/>
                </a:solidFill>
                <a:latin typeface="Museo Sans Rounded 300" charset="0"/>
                <a:ea typeface="Arial" charset="0"/>
                <a:cs typeface="Arial" charset="0"/>
              </a:defRPr>
            </a:lvl6pPr>
            <a:lvl7pPr marL="2971800" indent="-228600" eaLnBrk="0" hangingPunct="0">
              <a:defRPr sz="1300">
                <a:solidFill>
                  <a:schemeClr val="tx1"/>
                </a:solidFill>
                <a:latin typeface="Museo Sans Rounded 300" charset="0"/>
                <a:ea typeface="Arial" charset="0"/>
                <a:cs typeface="Arial" charset="0"/>
              </a:defRPr>
            </a:lvl7pPr>
            <a:lvl8pPr marL="3429000" indent="-228600" eaLnBrk="0" hangingPunct="0">
              <a:defRPr sz="1300">
                <a:solidFill>
                  <a:schemeClr val="tx1"/>
                </a:solidFill>
                <a:latin typeface="Museo Sans Rounded 300" charset="0"/>
                <a:ea typeface="Arial" charset="0"/>
                <a:cs typeface="Arial" charset="0"/>
              </a:defRPr>
            </a:lvl8pPr>
            <a:lvl9pPr marL="3886200" indent="-228600" eaLnBrk="0" hangingPunct="0">
              <a:defRPr sz="1300">
                <a:solidFill>
                  <a:schemeClr val="tx1"/>
                </a:solidFill>
                <a:latin typeface="Museo Sans Rounded 300" charset="0"/>
                <a:ea typeface="Arial" charset="0"/>
                <a:cs typeface="Arial" charset="0"/>
              </a:defRPr>
            </a:lvl9pPr>
          </a:lstStyle>
          <a:p>
            <a:pPr>
              <a:defRPr/>
            </a:pPr>
            <a:r>
              <a:rPr lang="fr-FR" sz="600" dirty="0">
                <a:latin typeface="Arial"/>
                <a:cs typeface="Arial"/>
              </a:rPr>
              <a:t>Yoshino and Smith (2013).</a:t>
            </a:r>
            <a:endParaRPr lang="en-GB" sz="600" dirty="0">
              <a:latin typeface="Arial"/>
              <a:cs typeface="Arial"/>
            </a:endParaRPr>
          </a:p>
        </p:txBody>
      </p:sp>
      <p:sp>
        <p:nvSpPr>
          <p:cNvPr id="35" name="Rounded Rectangle 34"/>
          <p:cNvSpPr/>
          <p:nvPr/>
        </p:nvSpPr>
        <p:spPr>
          <a:xfrm>
            <a:off x="4639235" y="1217706"/>
            <a:ext cx="4146178" cy="3361765"/>
          </a:xfrm>
          <a:prstGeom prst="roundRect">
            <a:avLst>
              <a:gd name="adj" fmla="val 2985"/>
            </a:avLst>
          </a:prstGeom>
          <a:solidFill>
            <a:schemeClr val="bg1">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4572954" y="1413129"/>
            <a:ext cx="4378428" cy="3295406"/>
            <a:chOff x="4572954" y="1622317"/>
            <a:chExt cx="4378428" cy="3295406"/>
          </a:xfrm>
        </p:grpSpPr>
        <p:grpSp>
          <p:nvGrpSpPr>
            <p:cNvPr id="38" name="Group 37"/>
            <p:cNvGrpSpPr>
              <a:grpSpLocks/>
            </p:cNvGrpSpPr>
            <p:nvPr/>
          </p:nvGrpSpPr>
          <p:grpSpPr bwMode="auto">
            <a:xfrm>
              <a:off x="6499099" y="3011150"/>
              <a:ext cx="1782763" cy="1906573"/>
              <a:chOff x="9015456" y="3846669"/>
              <a:chExt cx="2376330" cy="2541590"/>
            </a:xfrm>
          </p:grpSpPr>
          <p:grpSp>
            <p:nvGrpSpPr>
              <p:cNvPr id="60" name="Group 12"/>
              <p:cNvGrpSpPr>
                <a:grpSpLocks/>
              </p:cNvGrpSpPr>
              <p:nvPr/>
            </p:nvGrpSpPr>
            <p:grpSpPr bwMode="auto">
              <a:xfrm>
                <a:off x="9015456" y="3846669"/>
                <a:ext cx="2376330" cy="2541590"/>
                <a:chOff x="9025983" y="3863692"/>
                <a:chExt cx="2376330" cy="2541590"/>
              </a:xfrm>
            </p:grpSpPr>
            <p:graphicFrame>
              <p:nvGraphicFramePr>
                <p:cNvPr id="62" name="Chart 1"/>
                <p:cNvGraphicFramePr>
                  <a:graphicFrameLocks/>
                </p:cNvGraphicFramePr>
                <p:nvPr>
                  <p:extLst>
                    <p:ext uri="{D42A27DB-BD31-4B8C-83A1-F6EECF244321}">
                      <p14:modId xmlns:p14="http://schemas.microsoft.com/office/powerpoint/2010/main" val="1478699958"/>
                    </p:ext>
                  </p:extLst>
                </p:nvPr>
              </p:nvGraphicFramePr>
              <p:xfrm>
                <a:off x="9390327" y="3863692"/>
                <a:ext cx="1719659" cy="1700504"/>
              </p:xfrm>
              <a:graphic>
                <a:graphicData uri="http://schemas.openxmlformats.org/drawingml/2006/chart">
                  <c:chart xmlns:c="http://schemas.openxmlformats.org/drawingml/2006/chart" xmlns:r="http://schemas.openxmlformats.org/officeDocument/2006/relationships" r:id="rId4"/>
                </a:graphicData>
              </a:graphic>
            </p:graphicFrame>
            <p:sp>
              <p:nvSpPr>
                <p:cNvPr id="63" name="Content Placeholder 3"/>
                <p:cNvSpPr txBox="1">
                  <a:spLocks/>
                </p:cNvSpPr>
                <p:nvPr/>
              </p:nvSpPr>
              <p:spPr bwMode="auto">
                <a:xfrm>
                  <a:off x="9025983" y="5419600"/>
                  <a:ext cx="2376330" cy="985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20000"/>
                    </a:lnSpc>
                    <a:spcAft>
                      <a:spcPts val="800"/>
                    </a:spcAft>
                    <a:buFont typeface="Arial" charset="0"/>
                    <a:buNone/>
                  </a:pPr>
                  <a:r>
                    <a:rPr lang="en-GB" sz="1000" dirty="0"/>
                    <a:t>…of straight white men</a:t>
                  </a:r>
                  <a:endParaRPr lang="en-GB" sz="1000" baseline="30000" dirty="0"/>
                </a:p>
              </p:txBody>
            </p:sp>
          </p:grpSp>
          <p:sp>
            <p:nvSpPr>
              <p:cNvPr id="61" name="TextBox 15"/>
              <p:cNvSpPr txBox="1">
                <a:spLocks noChangeArrowheads="1"/>
              </p:cNvSpPr>
              <p:nvPr/>
            </p:nvSpPr>
            <p:spPr bwMode="auto">
              <a:xfrm>
                <a:off x="9604420" y="4480237"/>
                <a:ext cx="1196935" cy="41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45%</a:t>
                </a:r>
              </a:p>
            </p:txBody>
          </p:sp>
        </p:grpSp>
        <p:grpSp>
          <p:nvGrpSpPr>
            <p:cNvPr id="39" name="Group 38"/>
            <p:cNvGrpSpPr>
              <a:grpSpLocks/>
            </p:cNvGrpSpPr>
            <p:nvPr/>
          </p:nvGrpSpPr>
          <p:grpSpPr bwMode="auto">
            <a:xfrm>
              <a:off x="5218696" y="3011150"/>
              <a:ext cx="1827192" cy="1906573"/>
              <a:chOff x="7105134" y="3846669"/>
              <a:chExt cx="2436252" cy="2541590"/>
            </a:xfrm>
          </p:grpSpPr>
          <p:grpSp>
            <p:nvGrpSpPr>
              <p:cNvPr id="56" name="Group 11"/>
              <p:cNvGrpSpPr>
                <a:grpSpLocks/>
              </p:cNvGrpSpPr>
              <p:nvPr/>
            </p:nvGrpSpPr>
            <p:grpSpPr bwMode="auto">
              <a:xfrm>
                <a:off x="7105134" y="3846669"/>
                <a:ext cx="2436252" cy="2541590"/>
                <a:chOff x="7115661" y="3863692"/>
                <a:chExt cx="2436252" cy="2541590"/>
              </a:xfrm>
            </p:grpSpPr>
            <p:graphicFrame>
              <p:nvGraphicFramePr>
                <p:cNvPr id="58" name="Chart 3"/>
                <p:cNvGraphicFramePr>
                  <a:graphicFrameLocks/>
                </p:cNvGraphicFramePr>
                <p:nvPr>
                  <p:extLst>
                    <p:ext uri="{D42A27DB-BD31-4B8C-83A1-F6EECF244321}">
                      <p14:modId xmlns:p14="http://schemas.microsoft.com/office/powerpoint/2010/main" val="1919369242"/>
                    </p:ext>
                  </p:extLst>
                </p:nvPr>
              </p:nvGraphicFramePr>
              <p:xfrm>
                <a:off x="7115661" y="3863692"/>
                <a:ext cx="2436252" cy="1669278"/>
              </p:xfrm>
              <a:graphic>
                <a:graphicData uri="http://schemas.openxmlformats.org/drawingml/2006/chart">
                  <c:chart xmlns:c="http://schemas.openxmlformats.org/drawingml/2006/chart" xmlns:r="http://schemas.openxmlformats.org/officeDocument/2006/relationships" r:id="rId5"/>
                </a:graphicData>
              </a:graphic>
            </p:graphicFrame>
            <p:sp>
              <p:nvSpPr>
                <p:cNvPr id="59" name="Content Placeholder 3"/>
                <p:cNvSpPr txBox="1">
                  <a:spLocks/>
                </p:cNvSpPr>
                <p:nvPr/>
              </p:nvSpPr>
              <p:spPr bwMode="auto">
                <a:xfrm>
                  <a:off x="7441763" y="5419600"/>
                  <a:ext cx="1800250" cy="985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20000"/>
                    </a:lnSpc>
                    <a:spcAft>
                      <a:spcPts val="800"/>
                    </a:spcAft>
                    <a:buFont typeface="Arial" charset="0"/>
                    <a:buNone/>
                  </a:pPr>
                  <a:r>
                    <a:rPr lang="en-GB" sz="1000" dirty="0"/>
                    <a:t>…of Hispanic individuals</a:t>
                  </a:r>
                  <a:endParaRPr lang="en-GB" sz="1000" baseline="30000" dirty="0"/>
                </a:p>
              </p:txBody>
            </p:sp>
          </p:grpSp>
          <p:sp>
            <p:nvSpPr>
              <p:cNvPr id="57" name="TextBox 19"/>
              <p:cNvSpPr txBox="1">
                <a:spLocks noChangeArrowheads="1"/>
              </p:cNvSpPr>
              <p:nvPr/>
            </p:nvSpPr>
            <p:spPr bwMode="auto">
              <a:xfrm>
                <a:off x="7773898" y="4475889"/>
                <a:ext cx="1106600" cy="41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63%</a:t>
                </a:r>
              </a:p>
            </p:txBody>
          </p:sp>
        </p:grpSp>
        <p:grpSp>
          <p:nvGrpSpPr>
            <p:cNvPr id="40" name="Group 39"/>
            <p:cNvGrpSpPr>
              <a:grpSpLocks/>
            </p:cNvGrpSpPr>
            <p:nvPr/>
          </p:nvGrpSpPr>
          <p:grpSpPr bwMode="auto">
            <a:xfrm>
              <a:off x="7122665" y="1622317"/>
              <a:ext cx="1828717" cy="1892173"/>
              <a:chOff x="4826963" y="3822666"/>
              <a:chExt cx="2439757" cy="2523933"/>
            </a:xfrm>
          </p:grpSpPr>
          <p:grpSp>
            <p:nvGrpSpPr>
              <p:cNvPr id="52" name="Group 10"/>
              <p:cNvGrpSpPr>
                <a:grpSpLocks/>
              </p:cNvGrpSpPr>
              <p:nvPr/>
            </p:nvGrpSpPr>
            <p:grpSpPr bwMode="auto">
              <a:xfrm>
                <a:off x="4826963" y="3822666"/>
                <a:ext cx="2439757" cy="2523933"/>
                <a:chOff x="4837490" y="3839689"/>
                <a:chExt cx="2439757" cy="2523933"/>
              </a:xfrm>
            </p:grpSpPr>
            <p:graphicFrame>
              <p:nvGraphicFramePr>
                <p:cNvPr id="54" name="Chart 4"/>
                <p:cNvGraphicFramePr>
                  <a:graphicFrameLocks/>
                </p:cNvGraphicFramePr>
                <p:nvPr>
                  <p:extLst>
                    <p:ext uri="{D42A27DB-BD31-4B8C-83A1-F6EECF244321}">
                      <p14:modId xmlns:p14="http://schemas.microsoft.com/office/powerpoint/2010/main" val="785494880"/>
                    </p:ext>
                  </p:extLst>
                </p:nvPr>
              </p:nvGraphicFramePr>
              <p:xfrm>
                <a:off x="4837490" y="3839689"/>
                <a:ext cx="2439757" cy="1671616"/>
              </p:xfrm>
              <a:graphic>
                <a:graphicData uri="http://schemas.openxmlformats.org/drawingml/2006/chart">
                  <c:chart xmlns:c="http://schemas.openxmlformats.org/drawingml/2006/chart" xmlns:r="http://schemas.openxmlformats.org/officeDocument/2006/relationships" r:id="rId6"/>
                </a:graphicData>
              </a:graphic>
            </p:graphicFrame>
            <p:sp>
              <p:nvSpPr>
                <p:cNvPr id="55" name="Content Placeholder 3"/>
                <p:cNvSpPr txBox="1">
                  <a:spLocks/>
                </p:cNvSpPr>
                <p:nvPr/>
              </p:nvSpPr>
              <p:spPr bwMode="auto">
                <a:xfrm>
                  <a:off x="5495857" y="5377940"/>
                  <a:ext cx="1153795" cy="985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20000"/>
                    </a:lnSpc>
                    <a:spcAft>
                      <a:spcPts val="800"/>
                    </a:spcAft>
                    <a:buFont typeface="Arial" charset="0"/>
                    <a:buNone/>
                  </a:pPr>
                  <a:r>
                    <a:rPr lang="en-GB" sz="1000" dirty="0"/>
                    <a:t>…of women</a:t>
                  </a:r>
                  <a:endParaRPr lang="en-GB" sz="1000" baseline="30000" dirty="0"/>
                </a:p>
              </p:txBody>
            </p:sp>
          </p:grpSp>
          <p:sp>
            <p:nvSpPr>
              <p:cNvPr id="53" name="TextBox 23"/>
              <p:cNvSpPr txBox="1">
                <a:spLocks noChangeArrowheads="1"/>
              </p:cNvSpPr>
              <p:nvPr/>
            </p:nvSpPr>
            <p:spPr bwMode="auto">
              <a:xfrm>
                <a:off x="5562782" y="4457901"/>
                <a:ext cx="948515" cy="41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66%</a:t>
                </a:r>
              </a:p>
            </p:txBody>
          </p:sp>
        </p:grpSp>
        <p:grpSp>
          <p:nvGrpSpPr>
            <p:cNvPr id="41" name="Group 40"/>
            <p:cNvGrpSpPr>
              <a:grpSpLocks/>
            </p:cNvGrpSpPr>
            <p:nvPr/>
          </p:nvGrpSpPr>
          <p:grpSpPr bwMode="auto">
            <a:xfrm>
              <a:off x="5971359" y="1634996"/>
              <a:ext cx="1771603" cy="1900234"/>
              <a:chOff x="2625828" y="3870185"/>
              <a:chExt cx="2362724" cy="2532593"/>
            </a:xfrm>
          </p:grpSpPr>
          <p:grpSp>
            <p:nvGrpSpPr>
              <p:cNvPr id="48" name="Group 9"/>
              <p:cNvGrpSpPr>
                <a:grpSpLocks/>
              </p:cNvGrpSpPr>
              <p:nvPr/>
            </p:nvGrpSpPr>
            <p:grpSpPr bwMode="auto">
              <a:xfrm>
                <a:off x="2625828" y="3870185"/>
                <a:ext cx="2362724" cy="2532593"/>
                <a:chOff x="2636355" y="3887208"/>
                <a:chExt cx="2362724" cy="2532593"/>
              </a:xfrm>
            </p:grpSpPr>
            <p:graphicFrame>
              <p:nvGraphicFramePr>
                <p:cNvPr id="50" name="Chart 5"/>
                <p:cNvGraphicFramePr>
                  <a:graphicFrameLocks/>
                </p:cNvGraphicFramePr>
                <p:nvPr>
                  <p:extLst>
                    <p:ext uri="{D42A27DB-BD31-4B8C-83A1-F6EECF244321}">
                      <p14:modId xmlns:p14="http://schemas.microsoft.com/office/powerpoint/2010/main" val="1449880775"/>
                    </p:ext>
                  </p:extLst>
                </p:nvPr>
              </p:nvGraphicFramePr>
              <p:xfrm>
                <a:off x="2636355" y="3887208"/>
                <a:ext cx="2362724" cy="1647037"/>
              </p:xfrm>
              <a:graphic>
                <a:graphicData uri="http://schemas.openxmlformats.org/drawingml/2006/chart">
                  <c:chart xmlns:c="http://schemas.openxmlformats.org/drawingml/2006/chart" xmlns:r="http://schemas.openxmlformats.org/officeDocument/2006/relationships" r:id="rId7"/>
                </a:graphicData>
              </a:graphic>
            </p:graphicFrame>
            <p:sp>
              <p:nvSpPr>
                <p:cNvPr id="51" name="Content Placeholder 3"/>
                <p:cNvSpPr txBox="1">
                  <a:spLocks/>
                </p:cNvSpPr>
                <p:nvPr/>
              </p:nvSpPr>
              <p:spPr bwMode="auto">
                <a:xfrm>
                  <a:off x="2977143" y="5419600"/>
                  <a:ext cx="1656230" cy="100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20000"/>
                    </a:lnSpc>
                    <a:spcAft>
                      <a:spcPts val="800"/>
                    </a:spcAft>
                    <a:buFont typeface="Arial" charset="0"/>
                    <a:buNone/>
                  </a:pPr>
                  <a:r>
                    <a:rPr lang="en-GB" sz="1000" dirty="0"/>
                    <a:t>…of black individuals</a:t>
                  </a:r>
                  <a:endParaRPr lang="en-GB" sz="1000" baseline="30000" dirty="0"/>
                </a:p>
              </p:txBody>
            </p:sp>
          </p:grpSp>
          <p:sp>
            <p:nvSpPr>
              <p:cNvPr id="49" name="TextBox 27"/>
              <p:cNvSpPr txBox="1">
                <a:spLocks noChangeArrowheads="1"/>
              </p:cNvSpPr>
              <p:nvPr/>
            </p:nvSpPr>
            <p:spPr bwMode="auto">
              <a:xfrm>
                <a:off x="3262094" y="4475904"/>
                <a:ext cx="1117891" cy="410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79%</a:t>
                </a:r>
              </a:p>
            </p:txBody>
          </p:sp>
        </p:grpSp>
        <p:grpSp>
          <p:nvGrpSpPr>
            <p:cNvPr id="42" name="Group 41"/>
            <p:cNvGrpSpPr>
              <a:grpSpLocks/>
            </p:cNvGrpSpPr>
            <p:nvPr/>
          </p:nvGrpSpPr>
          <p:grpSpPr bwMode="auto">
            <a:xfrm>
              <a:off x="4572954" y="1699417"/>
              <a:ext cx="1804938" cy="1804848"/>
              <a:chOff x="380154" y="3981077"/>
              <a:chExt cx="2407262" cy="2407182"/>
            </a:xfrm>
          </p:grpSpPr>
          <p:grpSp>
            <p:nvGrpSpPr>
              <p:cNvPr id="43" name="Group 7"/>
              <p:cNvGrpSpPr>
                <a:grpSpLocks/>
              </p:cNvGrpSpPr>
              <p:nvPr/>
            </p:nvGrpSpPr>
            <p:grpSpPr bwMode="auto">
              <a:xfrm>
                <a:off x="380154" y="3981077"/>
                <a:ext cx="2407262" cy="2407182"/>
                <a:chOff x="390681" y="3998100"/>
                <a:chExt cx="2407262" cy="2407182"/>
              </a:xfrm>
            </p:grpSpPr>
            <p:graphicFrame>
              <p:nvGraphicFramePr>
                <p:cNvPr id="46" name="Chart 6"/>
                <p:cNvGraphicFramePr>
                  <a:graphicFrameLocks/>
                </p:cNvGraphicFramePr>
                <p:nvPr>
                  <p:extLst>
                    <p:ext uri="{D42A27DB-BD31-4B8C-83A1-F6EECF244321}">
                      <p14:modId xmlns:p14="http://schemas.microsoft.com/office/powerpoint/2010/main" val="4142373184"/>
                    </p:ext>
                  </p:extLst>
                </p:nvPr>
              </p:nvGraphicFramePr>
              <p:xfrm>
                <a:off x="390681" y="3998100"/>
                <a:ext cx="2407262" cy="1649954"/>
              </p:xfrm>
              <a:graphic>
                <a:graphicData uri="http://schemas.openxmlformats.org/drawingml/2006/chart">
                  <c:chart xmlns:c="http://schemas.openxmlformats.org/drawingml/2006/chart" xmlns:r="http://schemas.openxmlformats.org/officeDocument/2006/relationships" r:id="rId8"/>
                </a:graphicData>
              </a:graphic>
            </p:graphicFrame>
            <p:sp>
              <p:nvSpPr>
                <p:cNvPr id="47" name="Content Placeholder 3"/>
                <p:cNvSpPr txBox="1">
                  <a:spLocks/>
                </p:cNvSpPr>
                <p:nvPr/>
              </p:nvSpPr>
              <p:spPr bwMode="auto">
                <a:xfrm>
                  <a:off x="744833" y="5419600"/>
                  <a:ext cx="1700526" cy="985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20000"/>
                    </a:lnSpc>
                    <a:spcAft>
                      <a:spcPts val="800"/>
                    </a:spcAft>
                    <a:buFont typeface="Arial" charset="0"/>
                    <a:buNone/>
                  </a:pPr>
                  <a:r>
                    <a:rPr lang="en-GB" sz="1000" dirty="0"/>
                    <a:t>…of LGB individuals</a:t>
                  </a:r>
                  <a:endParaRPr lang="en-GB" sz="1000" baseline="30000" dirty="0"/>
                </a:p>
              </p:txBody>
            </p:sp>
          </p:grpSp>
          <p:sp>
            <p:nvSpPr>
              <p:cNvPr id="45" name="TextBox 31"/>
              <p:cNvSpPr txBox="1">
                <a:spLocks noChangeArrowheads="1"/>
              </p:cNvSpPr>
              <p:nvPr/>
            </p:nvSpPr>
            <p:spPr bwMode="auto">
              <a:xfrm>
                <a:off x="1033923" y="4502486"/>
                <a:ext cx="1106600" cy="410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83%</a:t>
                </a:r>
              </a:p>
            </p:txBody>
          </p:sp>
        </p:grpSp>
      </p:grpSp>
      <p:sp>
        <p:nvSpPr>
          <p:cNvPr id="2" name="Slide Number Placeholder 1"/>
          <p:cNvSpPr>
            <a:spLocks noGrp="1"/>
          </p:cNvSpPr>
          <p:nvPr>
            <p:ph type="sldNum" sz="quarter" idx="10"/>
          </p:nvPr>
        </p:nvSpPr>
        <p:spPr/>
        <p:txBody>
          <a:bodyPr/>
          <a:lstStyle/>
          <a:p>
            <a:pPr>
              <a:defRPr/>
            </a:pPr>
            <a:fld id="{F81FDA34-5CA5-3744-BE88-CE6B33EAABF4}" type="slidenum">
              <a:rPr lang="en-GB" altLang="en-US" smtClean="0"/>
              <a:pPr>
                <a:defRPr/>
              </a:pPr>
              <a:t>15</a:t>
            </a:fld>
            <a:endParaRPr lang="en-GB" altLang="en-US"/>
          </a:p>
        </p:txBody>
      </p:sp>
      <p:sp>
        <p:nvSpPr>
          <p:cNvPr id="64"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296863" y="320675"/>
            <a:ext cx="8499475" cy="522288"/>
          </a:xfrm>
        </p:spPr>
        <p:txBody>
          <a:bodyPr/>
          <a:lstStyle/>
          <a:p>
            <a:r>
              <a:rPr lang="en-GB" dirty="0">
                <a:latin typeface="Arial" charset="0"/>
              </a:rPr>
              <a:t>Bending out of shape is not only bad for business…people suffer</a:t>
            </a:r>
          </a:p>
        </p:txBody>
      </p:sp>
      <p:sp>
        <p:nvSpPr>
          <p:cNvPr id="16" name="Oval 31"/>
          <p:cNvSpPr>
            <a:spLocks noChangeArrowheads="1"/>
          </p:cNvSpPr>
          <p:nvPr/>
        </p:nvSpPr>
        <p:spPr bwMode="auto">
          <a:xfrm>
            <a:off x="1865313" y="1792288"/>
            <a:ext cx="1619250" cy="1620837"/>
          </a:xfrm>
          <a:prstGeom prst="ellipse">
            <a:avLst/>
          </a:prstGeom>
          <a:noFill/>
          <a:ln w="152400">
            <a:solidFill>
              <a:schemeClr val="tx2"/>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300" dirty="0">
              <a:latin typeface="Arial"/>
              <a:ea typeface="+mn-ea"/>
              <a:cs typeface="Arial"/>
            </a:endParaRPr>
          </a:p>
        </p:txBody>
      </p:sp>
      <p:sp>
        <p:nvSpPr>
          <p:cNvPr id="14" name="Oval 31"/>
          <p:cNvSpPr>
            <a:spLocks noChangeArrowheads="1"/>
          </p:cNvSpPr>
          <p:nvPr/>
        </p:nvSpPr>
        <p:spPr bwMode="auto">
          <a:xfrm>
            <a:off x="4743450" y="1792288"/>
            <a:ext cx="1619250" cy="1620837"/>
          </a:xfrm>
          <a:prstGeom prst="ellipse">
            <a:avLst/>
          </a:prstGeom>
          <a:noFill/>
          <a:ln w="152400">
            <a:solidFill>
              <a:schemeClr val="tx2"/>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300" dirty="0">
              <a:latin typeface="Arial"/>
              <a:ea typeface="+mn-ea"/>
              <a:cs typeface="Arial"/>
            </a:endParaRPr>
          </a:p>
        </p:txBody>
      </p:sp>
      <p:sp>
        <p:nvSpPr>
          <p:cNvPr id="18" name="TextBox 17"/>
          <p:cNvSpPr txBox="1"/>
          <p:nvPr/>
        </p:nvSpPr>
        <p:spPr>
          <a:xfrm>
            <a:off x="1470025" y="3644900"/>
            <a:ext cx="2409825" cy="4953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lgn="ctr">
              <a:lnSpc>
                <a:spcPct val="110000"/>
              </a:lnSpc>
              <a:defRPr/>
            </a:pPr>
            <a:r>
              <a:rPr lang="en-GB" sz="1200" dirty="0">
                <a:solidFill>
                  <a:srgbClr val="54464B"/>
                </a:solidFill>
                <a:cs typeface="Hand Of Sean"/>
              </a:rPr>
              <a:t>Psychological pain of </a:t>
            </a:r>
            <a:br>
              <a:rPr lang="en-GB" sz="1200" dirty="0">
                <a:solidFill>
                  <a:srgbClr val="54464B"/>
                </a:solidFill>
                <a:cs typeface="Hand Of Sean"/>
              </a:rPr>
            </a:br>
            <a:r>
              <a:rPr lang="en-GB" sz="1200" dirty="0">
                <a:solidFill>
                  <a:srgbClr val="54464B"/>
                </a:solidFill>
                <a:cs typeface="Hand Of Sean"/>
              </a:rPr>
              <a:t>feeling excluded</a:t>
            </a:r>
          </a:p>
        </p:txBody>
      </p:sp>
      <p:sp>
        <p:nvSpPr>
          <p:cNvPr id="19" name="TextBox 18"/>
          <p:cNvSpPr txBox="1"/>
          <p:nvPr/>
        </p:nvSpPr>
        <p:spPr>
          <a:xfrm>
            <a:off x="4348163" y="3644900"/>
            <a:ext cx="2409825" cy="292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lgn="ctr">
              <a:lnSpc>
                <a:spcPct val="110000"/>
              </a:lnSpc>
              <a:defRPr/>
            </a:pPr>
            <a:r>
              <a:rPr lang="en-GB" sz="1200" dirty="0">
                <a:solidFill>
                  <a:schemeClr val="tx1"/>
                </a:solidFill>
                <a:cs typeface="Hand Of Sean"/>
              </a:rPr>
              <a:t>Physical pain</a:t>
            </a:r>
          </a:p>
        </p:txBody>
      </p:sp>
      <p:sp>
        <p:nvSpPr>
          <p:cNvPr id="36877" name="TextBox 2"/>
          <p:cNvSpPr txBox="1">
            <a:spLocks noChangeArrowheads="1"/>
          </p:cNvSpPr>
          <p:nvPr/>
        </p:nvSpPr>
        <p:spPr bwMode="auto">
          <a:xfrm>
            <a:off x="3776663" y="2184400"/>
            <a:ext cx="71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Museo Sans Rounded 900" charset="0"/>
                <a:cs typeface="Museo Sans Rounded 900" charset="0"/>
              </a:rPr>
              <a:t>=</a:t>
            </a:r>
          </a:p>
        </p:txBody>
      </p:sp>
      <p:pic>
        <p:nvPicPr>
          <p:cNvPr id="17" name="Picture 16" descr="6 tricks_icons_brain pain.png"/>
          <p:cNvPicPr>
            <a:picLocks noChangeAspect="1"/>
          </p:cNvPicPr>
          <p:nvPr/>
        </p:nvPicPr>
        <p:blipFill rotWithShape="1">
          <a:blip r:embed="rId3" cstate="email">
            <a:extLst>
              <a:ext uri="{28A0092B-C50C-407E-A947-70E740481C1C}">
                <a14:useLocalDpi xmlns:a14="http://schemas.microsoft.com/office/drawing/2010/main" val="0"/>
              </a:ext>
            </a:extLst>
          </a:blip>
          <a:srcRect r="51295"/>
          <a:stretch/>
        </p:blipFill>
        <p:spPr>
          <a:xfrm>
            <a:off x="4956754" y="2098329"/>
            <a:ext cx="1199327" cy="1086877"/>
          </a:xfrm>
          <a:prstGeom prst="rect">
            <a:avLst/>
          </a:prstGeom>
        </p:spPr>
      </p:pic>
      <p:pic>
        <p:nvPicPr>
          <p:cNvPr id="20" name="Picture 19" descr="6 tricks_icons_brain pain.png"/>
          <p:cNvPicPr>
            <a:picLocks noChangeAspect="1"/>
          </p:cNvPicPr>
          <p:nvPr/>
        </p:nvPicPr>
        <p:blipFill rotWithShape="1">
          <a:blip r:embed="rId3" cstate="email">
            <a:extLst>
              <a:ext uri="{28A0092B-C50C-407E-A947-70E740481C1C}">
                <a14:useLocalDpi xmlns:a14="http://schemas.microsoft.com/office/drawing/2010/main" val="0"/>
              </a:ext>
            </a:extLst>
          </a:blip>
          <a:srcRect l="49831"/>
          <a:stretch/>
        </p:blipFill>
        <p:spPr>
          <a:xfrm>
            <a:off x="2061037" y="2094327"/>
            <a:ext cx="1235376" cy="1086877"/>
          </a:xfrm>
          <a:prstGeom prst="rect">
            <a:avLst/>
          </a:prstGeom>
        </p:spPr>
      </p:pic>
      <p:sp>
        <p:nvSpPr>
          <p:cNvPr id="21" name="TextBox 9"/>
          <p:cNvSpPr txBox="1">
            <a:spLocks noChangeArrowheads="1"/>
          </p:cNvSpPr>
          <p:nvPr/>
        </p:nvSpPr>
        <p:spPr bwMode="auto">
          <a:xfrm>
            <a:off x="251928" y="4546600"/>
            <a:ext cx="3240087"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a:defRPr sz="1300">
                <a:solidFill>
                  <a:schemeClr val="tx1"/>
                </a:solidFill>
                <a:latin typeface="Museo Sans Rounded 700" charset="0"/>
                <a:ea typeface="MS PGothic" charset="0"/>
                <a:cs typeface="Arial" charset="0"/>
              </a:defRPr>
            </a:lvl1pPr>
            <a:lvl2pPr marL="742950" indent="-285750">
              <a:defRPr sz="1300">
                <a:solidFill>
                  <a:schemeClr val="tx1"/>
                </a:solidFill>
                <a:latin typeface="Museo Sans Rounded 300" charset="0"/>
                <a:ea typeface="Arial" charset="0"/>
                <a:cs typeface="Arial" charset="0"/>
              </a:defRPr>
            </a:lvl2pPr>
            <a:lvl3pPr marL="1143000" indent="-228600">
              <a:defRPr sz="1300">
                <a:solidFill>
                  <a:schemeClr val="tx1"/>
                </a:solidFill>
                <a:latin typeface="Museo Sans Rounded 300" charset="0"/>
                <a:ea typeface="Arial" charset="0"/>
                <a:cs typeface="Arial" charset="0"/>
              </a:defRPr>
            </a:lvl3pPr>
            <a:lvl4pPr marL="1600200" indent="-228600">
              <a:defRPr sz="1300">
                <a:solidFill>
                  <a:schemeClr val="tx1"/>
                </a:solidFill>
                <a:latin typeface="Museo Sans Rounded 300" charset="0"/>
                <a:ea typeface="Arial" charset="0"/>
                <a:cs typeface="Arial" charset="0"/>
              </a:defRPr>
            </a:lvl4pPr>
            <a:lvl5pPr marL="2057400" indent="-228600">
              <a:defRPr sz="1300">
                <a:solidFill>
                  <a:schemeClr val="tx1"/>
                </a:solidFill>
                <a:latin typeface="Museo Sans Rounded 300" charset="0"/>
                <a:ea typeface="Arial" charset="0"/>
                <a:cs typeface="Arial" charset="0"/>
              </a:defRPr>
            </a:lvl5pPr>
            <a:lvl6pPr marL="2514600" indent="-228600" eaLnBrk="0" hangingPunct="0">
              <a:defRPr sz="1300">
                <a:solidFill>
                  <a:schemeClr val="tx1"/>
                </a:solidFill>
                <a:latin typeface="Museo Sans Rounded 300" charset="0"/>
                <a:ea typeface="Arial" charset="0"/>
                <a:cs typeface="Arial" charset="0"/>
              </a:defRPr>
            </a:lvl6pPr>
            <a:lvl7pPr marL="2971800" indent="-228600" eaLnBrk="0" hangingPunct="0">
              <a:defRPr sz="1300">
                <a:solidFill>
                  <a:schemeClr val="tx1"/>
                </a:solidFill>
                <a:latin typeface="Museo Sans Rounded 300" charset="0"/>
                <a:ea typeface="Arial" charset="0"/>
                <a:cs typeface="Arial" charset="0"/>
              </a:defRPr>
            </a:lvl7pPr>
            <a:lvl8pPr marL="3429000" indent="-228600" eaLnBrk="0" hangingPunct="0">
              <a:defRPr sz="1300">
                <a:solidFill>
                  <a:schemeClr val="tx1"/>
                </a:solidFill>
                <a:latin typeface="Museo Sans Rounded 300" charset="0"/>
                <a:ea typeface="Arial" charset="0"/>
                <a:cs typeface="Arial" charset="0"/>
              </a:defRPr>
            </a:lvl8pPr>
            <a:lvl9pPr marL="3886200" indent="-228600" eaLnBrk="0" hangingPunct="0">
              <a:defRPr sz="1300">
                <a:solidFill>
                  <a:schemeClr val="tx1"/>
                </a:solidFill>
                <a:latin typeface="Museo Sans Rounded 300" charset="0"/>
                <a:ea typeface="Arial" charset="0"/>
                <a:cs typeface="Arial" charset="0"/>
              </a:defRPr>
            </a:lvl9pPr>
          </a:lstStyle>
          <a:p>
            <a:pPr>
              <a:defRPr/>
            </a:pPr>
            <a:r>
              <a:rPr lang="en-GB" sz="600" dirty="0" smtClean="0">
                <a:latin typeface="Arial"/>
                <a:cs typeface="Arial"/>
              </a:rPr>
              <a:t>Eisenberger</a:t>
            </a:r>
            <a:r>
              <a:rPr lang="en-US" sz="600" dirty="0" smtClean="0">
                <a:latin typeface="Arial"/>
                <a:cs typeface="Arial"/>
              </a:rPr>
              <a:t>, </a:t>
            </a:r>
            <a:r>
              <a:rPr lang="en-US" sz="600" dirty="0">
                <a:latin typeface="Arial"/>
                <a:cs typeface="Arial"/>
              </a:rPr>
              <a:t>Lieberman &amp; Williams (2003)</a:t>
            </a:r>
            <a:r>
              <a:rPr lang="en-US" sz="600" dirty="0" smtClean="0">
                <a:latin typeface="Arial"/>
                <a:cs typeface="Arial"/>
              </a:rPr>
              <a:t>; </a:t>
            </a:r>
            <a:r>
              <a:rPr lang="en-US" sz="600" dirty="0" err="1" smtClean="0">
                <a:latin typeface="Arial"/>
                <a:cs typeface="Arial"/>
              </a:rPr>
              <a:t>Cikara</a:t>
            </a:r>
            <a:r>
              <a:rPr lang="en-US" sz="600" dirty="0" smtClean="0">
                <a:latin typeface="Arial"/>
                <a:cs typeface="Arial"/>
              </a:rPr>
              <a:t> </a:t>
            </a:r>
            <a:r>
              <a:rPr lang="en-US" sz="600" dirty="0">
                <a:latin typeface="Arial"/>
                <a:cs typeface="Arial"/>
              </a:rPr>
              <a:t>&amp; Fiske (2011).</a:t>
            </a:r>
            <a:endParaRPr lang="en-GB" sz="600" dirty="0">
              <a:latin typeface="Arial"/>
              <a:cs typeface="Arial"/>
            </a:endParaRPr>
          </a:p>
        </p:txBody>
      </p:sp>
      <p:sp>
        <p:nvSpPr>
          <p:cNvPr id="2" name="Slide Number Placeholder 1"/>
          <p:cNvSpPr>
            <a:spLocks noGrp="1"/>
          </p:cNvSpPr>
          <p:nvPr>
            <p:ph type="sldNum" sz="quarter" idx="10"/>
          </p:nvPr>
        </p:nvSpPr>
        <p:spPr/>
        <p:txBody>
          <a:bodyPr/>
          <a:lstStyle/>
          <a:p>
            <a:pPr>
              <a:defRPr/>
            </a:pPr>
            <a:fld id="{13BE2C4D-D153-D145-B75A-18C150A8AC5D}" type="slidenum">
              <a:rPr lang="en-GB" altLang="en-US" smtClean="0"/>
              <a:pPr>
                <a:defRPr/>
              </a:pPr>
              <a:t>16</a:t>
            </a:fld>
            <a:endParaRPr lang="en-GB" altLang="en-US"/>
          </a:p>
        </p:txBody>
      </p:sp>
      <p:sp>
        <p:nvSpPr>
          <p:cNvPr id="13"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96863" y="320675"/>
            <a:ext cx="8847137" cy="522288"/>
          </a:xfrm>
        </p:spPr>
        <p:txBody>
          <a:bodyPr/>
          <a:lstStyle/>
          <a:p>
            <a:r>
              <a:rPr lang="en-GB">
                <a:latin typeface="Arial" charset="0"/>
                <a:cs typeface="MS PGothic" charset="0"/>
              </a:rPr>
              <a:t>The key to inclusion: value difference</a:t>
            </a:r>
            <a:endParaRPr lang="en-GB">
              <a:latin typeface="Arial" charset="0"/>
            </a:endParaRPr>
          </a:p>
        </p:txBody>
      </p:sp>
      <p:sp>
        <p:nvSpPr>
          <p:cNvPr id="51" name="object 2"/>
          <p:cNvSpPr/>
          <p:nvPr/>
        </p:nvSpPr>
        <p:spPr>
          <a:xfrm>
            <a:off x="5143594" y="1385791"/>
            <a:ext cx="3125787" cy="3125788"/>
          </a:xfrm>
          <a:custGeom>
            <a:avLst/>
            <a:gdLst/>
            <a:ahLst/>
            <a:cxnLst/>
            <a:rect l="l" t="t" r="r" b="b"/>
            <a:pathLst>
              <a:path w="8848725" h="8848725">
                <a:moveTo>
                  <a:pt x="4424299" y="0"/>
                </a:moveTo>
                <a:lnTo>
                  <a:pt x="4061435" y="14666"/>
                </a:lnTo>
                <a:lnTo>
                  <a:pt x="3706649" y="57906"/>
                </a:lnTo>
                <a:lnTo>
                  <a:pt x="3361082" y="128582"/>
                </a:lnTo>
                <a:lnTo>
                  <a:pt x="3025870" y="225554"/>
                </a:lnTo>
                <a:lnTo>
                  <a:pt x="2702153" y="347684"/>
                </a:lnTo>
                <a:lnTo>
                  <a:pt x="2391070" y="493833"/>
                </a:lnTo>
                <a:lnTo>
                  <a:pt x="2093758" y="662864"/>
                </a:lnTo>
                <a:lnTo>
                  <a:pt x="1811356" y="853636"/>
                </a:lnTo>
                <a:lnTo>
                  <a:pt x="1545004" y="1065011"/>
                </a:lnTo>
                <a:lnTo>
                  <a:pt x="1295839" y="1295852"/>
                </a:lnTo>
                <a:lnTo>
                  <a:pt x="1065001" y="1545019"/>
                </a:lnTo>
                <a:lnTo>
                  <a:pt x="853627" y="1811373"/>
                </a:lnTo>
                <a:lnTo>
                  <a:pt x="662856" y="2093776"/>
                </a:lnTo>
                <a:lnTo>
                  <a:pt x="493828" y="2391090"/>
                </a:lnTo>
                <a:lnTo>
                  <a:pt x="347680" y="2702175"/>
                </a:lnTo>
                <a:lnTo>
                  <a:pt x="225551" y="3025893"/>
                </a:lnTo>
                <a:lnTo>
                  <a:pt x="128580" y="3361106"/>
                </a:lnTo>
                <a:lnTo>
                  <a:pt x="57906" y="3706674"/>
                </a:lnTo>
                <a:lnTo>
                  <a:pt x="14666" y="4061460"/>
                </a:lnTo>
                <a:lnTo>
                  <a:pt x="0" y="4424324"/>
                </a:lnTo>
                <a:lnTo>
                  <a:pt x="14666" y="4787186"/>
                </a:lnTo>
                <a:lnTo>
                  <a:pt x="57906" y="5141971"/>
                </a:lnTo>
                <a:lnTo>
                  <a:pt x="128580" y="5487538"/>
                </a:lnTo>
                <a:lnTo>
                  <a:pt x="225551" y="5822750"/>
                </a:lnTo>
                <a:lnTo>
                  <a:pt x="347680" y="6146468"/>
                </a:lnTo>
                <a:lnTo>
                  <a:pt x="493828" y="6457553"/>
                </a:lnTo>
                <a:lnTo>
                  <a:pt x="662856" y="6754866"/>
                </a:lnTo>
                <a:lnTo>
                  <a:pt x="853627" y="7037269"/>
                </a:lnTo>
                <a:lnTo>
                  <a:pt x="1065001" y="7303624"/>
                </a:lnTo>
                <a:lnTo>
                  <a:pt x="1295839" y="7552791"/>
                </a:lnTo>
                <a:lnTo>
                  <a:pt x="1545004" y="7783632"/>
                </a:lnTo>
                <a:lnTo>
                  <a:pt x="1811356" y="7995008"/>
                </a:lnTo>
                <a:lnTo>
                  <a:pt x="2093758" y="8185781"/>
                </a:lnTo>
                <a:lnTo>
                  <a:pt x="2391070" y="8354812"/>
                </a:lnTo>
                <a:lnTo>
                  <a:pt x="2702153" y="8500962"/>
                </a:lnTo>
                <a:lnTo>
                  <a:pt x="3025870" y="8623093"/>
                </a:lnTo>
                <a:lnTo>
                  <a:pt x="3361082" y="8720065"/>
                </a:lnTo>
                <a:lnTo>
                  <a:pt x="3706649" y="8790741"/>
                </a:lnTo>
                <a:lnTo>
                  <a:pt x="4061435" y="8833982"/>
                </a:lnTo>
                <a:lnTo>
                  <a:pt x="4424299" y="8848648"/>
                </a:lnTo>
                <a:lnTo>
                  <a:pt x="4787164" y="8833982"/>
                </a:lnTo>
                <a:lnTo>
                  <a:pt x="5141952" y="8790741"/>
                </a:lnTo>
                <a:lnTo>
                  <a:pt x="5487522" y="8720065"/>
                </a:lnTo>
                <a:lnTo>
                  <a:pt x="5822736" y="8623093"/>
                </a:lnTo>
                <a:lnTo>
                  <a:pt x="6146455" y="8500962"/>
                </a:lnTo>
                <a:lnTo>
                  <a:pt x="6457541" y="8354812"/>
                </a:lnTo>
                <a:lnTo>
                  <a:pt x="6754856" y="8185781"/>
                </a:lnTo>
                <a:lnTo>
                  <a:pt x="7037259" y="7995008"/>
                </a:lnTo>
                <a:lnTo>
                  <a:pt x="7303614" y="7783632"/>
                </a:lnTo>
                <a:lnTo>
                  <a:pt x="7552782" y="7552791"/>
                </a:lnTo>
                <a:lnTo>
                  <a:pt x="7783622" y="7303624"/>
                </a:lnTo>
                <a:lnTo>
                  <a:pt x="7994998" y="7037269"/>
                </a:lnTo>
                <a:lnTo>
                  <a:pt x="8185771" y="6754866"/>
                </a:lnTo>
                <a:lnTo>
                  <a:pt x="8354801" y="6457553"/>
                </a:lnTo>
                <a:lnTo>
                  <a:pt x="8500951" y="6146468"/>
                </a:lnTo>
                <a:lnTo>
                  <a:pt x="8623081" y="5822750"/>
                </a:lnTo>
                <a:lnTo>
                  <a:pt x="8720053" y="5487538"/>
                </a:lnTo>
                <a:lnTo>
                  <a:pt x="8790729" y="5141971"/>
                </a:lnTo>
                <a:lnTo>
                  <a:pt x="8833969" y="4787186"/>
                </a:lnTo>
                <a:lnTo>
                  <a:pt x="8848636" y="4424324"/>
                </a:lnTo>
                <a:lnTo>
                  <a:pt x="8833969" y="4061460"/>
                </a:lnTo>
                <a:lnTo>
                  <a:pt x="8790729" y="3706674"/>
                </a:lnTo>
                <a:lnTo>
                  <a:pt x="8720053" y="3361106"/>
                </a:lnTo>
                <a:lnTo>
                  <a:pt x="8623081" y="3025893"/>
                </a:lnTo>
                <a:lnTo>
                  <a:pt x="8500951" y="2702175"/>
                </a:lnTo>
                <a:lnTo>
                  <a:pt x="8354801" y="2391090"/>
                </a:lnTo>
                <a:lnTo>
                  <a:pt x="8185771" y="2093776"/>
                </a:lnTo>
                <a:lnTo>
                  <a:pt x="7994998" y="1811373"/>
                </a:lnTo>
                <a:lnTo>
                  <a:pt x="7783622" y="1545019"/>
                </a:lnTo>
                <a:lnTo>
                  <a:pt x="7552782" y="1295852"/>
                </a:lnTo>
                <a:lnTo>
                  <a:pt x="7303614" y="1065011"/>
                </a:lnTo>
                <a:lnTo>
                  <a:pt x="7037259" y="853636"/>
                </a:lnTo>
                <a:lnTo>
                  <a:pt x="6754856" y="662864"/>
                </a:lnTo>
                <a:lnTo>
                  <a:pt x="6457541" y="493833"/>
                </a:lnTo>
                <a:lnTo>
                  <a:pt x="6146455" y="347684"/>
                </a:lnTo>
                <a:lnTo>
                  <a:pt x="5822736" y="225554"/>
                </a:lnTo>
                <a:lnTo>
                  <a:pt x="5487522" y="128582"/>
                </a:lnTo>
                <a:lnTo>
                  <a:pt x="5141952" y="57906"/>
                </a:lnTo>
                <a:lnTo>
                  <a:pt x="4787164" y="14666"/>
                </a:lnTo>
                <a:lnTo>
                  <a:pt x="4424299" y="0"/>
                </a:lnTo>
                <a:close/>
              </a:path>
            </a:pathLst>
          </a:custGeom>
          <a:solidFill>
            <a:schemeClr val="tx2"/>
          </a:solidFill>
        </p:spPr>
        <p:txBody>
          <a:bodyPr lIns="0" tIns="0" rIns="0" bIns="0"/>
          <a:lstStyle/>
          <a:p>
            <a:pPr algn="ctr">
              <a:defRPr/>
            </a:pPr>
            <a:endParaRPr sz="1000" dirty="0">
              <a:latin typeface="Arial"/>
              <a:ea typeface="+mn-ea"/>
              <a:cs typeface="Arial" panose="020B0604020202020204" pitchFamily="34" charset="0"/>
            </a:endParaRPr>
          </a:p>
        </p:txBody>
      </p:sp>
      <p:sp>
        <p:nvSpPr>
          <p:cNvPr id="52" name="object 3"/>
          <p:cNvSpPr/>
          <p:nvPr/>
        </p:nvSpPr>
        <p:spPr>
          <a:xfrm>
            <a:off x="5761131" y="2001741"/>
            <a:ext cx="1893888" cy="1895475"/>
          </a:xfrm>
          <a:custGeom>
            <a:avLst/>
            <a:gdLst/>
            <a:ahLst/>
            <a:cxnLst/>
            <a:rect l="l" t="t" r="r" b="b"/>
            <a:pathLst>
              <a:path w="5612130" h="5612130">
                <a:moveTo>
                  <a:pt x="2805963" y="0"/>
                </a:moveTo>
                <a:lnTo>
                  <a:pt x="2575832" y="9301"/>
                </a:lnTo>
                <a:lnTo>
                  <a:pt x="2350824" y="36724"/>
                </a:lnTo>
                <a:lnTo>
                  <a:pt x="2131661" y="81548"/>
                </a:lnTo>
                <a:lnTo>
                  <a:pt x="1919066" y="143048"/>
                </a:lnTo>
                <a:lnTo>
                  <a:pt x="1713760" y="220504"/>
                </a:lnTo>
                <a:lnTo>
                  <a:pt x="1516466" y="313194"/>
                </a:lnTo>
                <a:lnTo>
                  <a:pt x="1327906" y="420394"/>
                </a:lnTo>
                <a:lnTo>
                  <a:pt x="1148802" y="541384"/>
                </a:lnTo>
                <a:lnTo>
                  <a:pt x="979877" y="675441"/>
                </a:lnTo>
                <a:lnTo>
                  <a:pt x="821851" y="821843"/>
                </a:lnTo>
                <a:lnTo>
                  <a:pt x="675449" y="979868"/>
                </a:lnTo>
                <a:lnTo>
                  <a:pt x="541391" y="1148794"/>
                </a:lnTo>
                <a:lnTo>
                  <a:pt x="420400" y="1327898"/>
                </a:lnTo>
                <a:lnTo>
                  <a:pt x="313198" y="1516459"/>
                </a:lnTo>
                <a:lnTo>
                  <a:pt x="220508" y="1713755"/>
                </a:lnTo>
                <a:lnTo>
                  <a:pt x="143050" y="1919063"/>
                </a:lnTo>
                <a:lnTo>
                  <a:pt x="81549" y="2131661"/>
                </a:lnTo>
                <a:lnTo>
                  <a:pt x="36725" y="2350827"/>
                </a:lnTo>
                <a:lnTo>
                  <a:pt x="9301" y="2575839"/>
                </a:lnTo>
                <a:lnTo>
                  <a:pt x="0" y="2805976"/>
                </a:lnTo>
                <a:lnTo>
                  <a:pt x="9301" y="3036107"/>
                </a:lnTo>
                <a:lnTo>
                  <a:pt x="36725" y="3261115"/>
                </a:lnTo>
                <a:lnTo>
                  <a:pt x="81549" y="3480277"/>
                </a:lnTo>
                <a:lnTo>
                  <a:pt x="143050" y="3692873"/>
                </a:lnTo>
                <a:lnTo>
                  <a:pt x="220508" y="3898178"/>
                </a:lnTo>
                <a:lnTo>
                  <a:pt x="313198" y="4095472"/>
                </a:lnTo>
                <a:lnTo>
                  <a:pt x="420400" y="4284032"/>
                </a:lnTo>
                <a:lnTo>
                  <a:pt x="541391" y="4463135"/>
                </a:lnTo>
                <a:lnTo>
                  <a:pt x="675449" y="4632061"/>
                </a:lnTo>
                <a:lnTo>
                  <a:pt x="821851" y="4790085"/>
                </a:lnTo>
                <a:lnTo>
                  <a:pt x="979877" y="4936488"/>
                </a:lnTo>
                <a:lnTo>
                  <a:pt x="1148802" y="5070545"/>
                </a:lnTo>
                <a:lnTo>
                  <a:pt x="1327906" y="5191535"/>
                </a:lnTo>
                <a:lnTo>
                  <a:pt x="1516466" y="5298736"/>
                </a:lnTo>
                <a:lnTo>
                  <a:pt x="1713760" y="5391426"/>
                </a:lnTo>
                <a:lnTo>
                  <a:pt x="1919066" y="5468882"/>
                </a:lnTo>
                <a:lnTo>
                  <a:pt x="2131661" y="5530382"/>
                </a:lnTo>
                <a:lnTo>
                  <a:pt x="2350824" y="5575204"/>
                </a:lnTo>
                <a:lnTo>
                  <a:pt x="2575832" y="5602626"/>
                </a:lnTo>
                <a:lnTo>
                  <a:pt x="2805963" y="5611926"/>
                </a:lnTo>
                <a:lnTo>
                  <a:pt x="3036096" y="5602626"/>
                </a:lnTo>
                <a:lnTo>
                  <a:pt x="3261105" y="5575204"/>
                </a:lnTo>
                <a:lnTo>
                  <a:pt x="3480269" y="5530382"/>
                </a:lnTo>
                <a:lnTo>
                  <a:pt x="3692865" y="5468882"/>
                </a:lnTo>
                <a:lnTo>
                  <a:pt x="3898171" y="5391426"/>
                </a:lnTo>
                <a:lnTo>
                  <a:pt x="4095465" y="5298736"/>
                </a:lnTo>
                <a:lnTo>
                  <a:pt x="4284025" y="5191535"/>
                </a:lnTo>
                <a:lnTo>
                  <a:pt x="4463129" y="5070545"/>
                </a:lnTo>
                <a:lnTo>
                  <a:pt x="4632054" y="4936488"/>
                </a:lnTo>
                <a:lnTo>
                  <a:pt x="4790079" y="4790085"/>
                </a:lnTo>
                <a:lnTo>
                  <a:pt x="4936481" y="4632061"/>
                </a:lnTo>
                <a:lnTo>
                  <a:pt x="5070539" y="4463135"/>
                </a:lnTo>
                <a:lnTo>
                  <a:pt x="5191529" y="4284032"/>
                </a:lnTo>
                <a:lnTo>
                  <a:pt x="5298730" y="4095472"/>
                </a:lnTo>
                <a:lnTo>
                  <a:pt x="5391420" y="3898178"/>
                </a:lnTo>
                <a:lnTo>
                  <a:pt x="5468877" y="3692873"/>
                </a:lnTo>
                <a:lnTo>
                  <a:pt x="5530378" y="3480277"/>
                </a:lnTo>
                <a:lnTo>
                  <a:pt x="5575201" y="3261115"/>
                </a:lnTo>
                <a:lnTo>
                  <a:pt x="5602625" y="3036107"/>
                </a:lnTo>
                <a:lnTo>
                  <a:pt x="5611926" y="2805976"/>
                </a:lnTo>
                <a:lnTo>
                  <a:pt x="5602625" y="2575839"/>
                </a:lnTo>
                <a:lnTo>
                  <a:pt x="5575201" y="2350827"/>
                </a:lnTo>
                <a:lnTo>
                  <a:pt x="5530378" y="2131661"/>
                </a:lnTo>
                <a:lnTo>
                  <a:pt x="5468877" y="1919063"/>
                </a:lnTo>
                <a:lnTo>
                  <a:pt x="5391420" y="1713755"/>
                </a:lnTo>
                <a:lnTo>
                  <a:pt x="5298730" y="1516459"/>
                </a:lnTo>
                <a:lnTo>
                  <a:pt x="5191529" y="1327898"/>
                </a:lnTo>
                <a:lnTo>
                  <a:pt x="5070539" y="1148794"/>
                </a:lnTo>
                <a:lnTo>
                  <a:pt x="4936481" y="979868"/>
                </a:lnTo>
                <a:lnTo>
                  <a:pt x="4790079" y="821843"/>
                </a:lnTo>
                <a:lnTo>
                  <a:pt x="4632054" y="675441"/>
                </a:lnTo>
                <a:lnTo>
                  <a:pt x="4463129" y="541384"/>
                </a:lnTo>
                <a:lnTo>
                  <a:pt x="4284025" y="420394"/>
                </a:lnTo>
                <a:lnTo>
                  <a:pt x="4095465" y="313194"/>
                </a:lnTo>
                <a:lnTo>
                  <a:pt x="3898171" y="220504"/>
                </a:lnTo>
                <a:lnTo>
                  <a:pt x="3692865" y="143048"/>
                </a:lnTo>
                <a:lnTo>
                  <a:pt x="3480269" y="81548"/>
                </a:lnTo>
                <a:lnTo>
                  <a:pt x="3261105" y="36724"/>
                </a:lnTo>
                <a:lnTo>
                  <a:pt x="3036096" y="9301"/>
                </a:lnTo>
                <a:lnTo>
                  <a:pt x="2805963" y="0"/>
                </a:lnTo>
                <a:close/>
              </a:path>
            </a:pathLst>
          </a:custGeom>
          <a:solidFill>
            <a:schemeClr val="tx1"/>
          </a:solidFill>
        </p:spPr>
        <p:txBody>
          <a:bodyPr lIns="0" tIns="0" rIns="0" bIns="0"/>
          <a:lstStyle/>
          <a:p>
            <a:pPr algn="ctr">
              <a:defRPr/>
            </a:pPr>
            <a:endParaRPr sz="1000" dirty="0">
              <a:latin typeface="Arial"/>
              <a:ea typeface="+mn-ea"/>
              <a:cs typeface="Arial" panose="020B0604020202020204" pitchFamily="34" charset="0"/>
            </a:endParaRPr>
          </a:p>
        </p:txBody>
      </p:sp>
      <p:sp>
        <p:nvSpPr>
          <p:cNvPr id="53" name="object 4"/>
          <p:cNvSpPr/>
          <p:nvPr/>
        </p:nvSpPr>
        <p:spPr>
          <a:xfrm>
            <a:off x="6413594" y="2654204"/>
            <a:ext cx="587375" cy="587375"/>
          </a:xfrm>
          <a:custGeom>
            <a:avLst/>
            <a:gdLst/>
            <a:ahLst/>
            <a:cxnLst/>
            <a:rect l="l" t="t" r="r" b="b"/>
            <a:pathLst>
              <a:path w="1659255" h="1659254">
                <a:moveTo>
                  <a:pt x="829525" y="0"/>
                </a:moveTo>
                <a:lnTo>
                  <a:pt x="761491" y="2749"/>
                </a:lnTo>
                <a:lnTo>
                  <a:pt x="694971" y="10857"/>
                </a:lnTo>
                <a:lnTo>
                  <a:pt x="630179" y="24108"/>
                </a:lnTo>
                <a:lnTo>
                  <a:pt x="567329" y="42290"/>
                </a:lnTo>
                <a:lnTo>
                  <a:pt x="506634" y="65189"/>
                </a:lnTo>
                <a:lnTo>
                  <a:pt x="448308" y="92591"/>
                </a:lnTo>
                <a:lnTo>
                  <a:pt x="392564" y="124284"/>
                </a:lnTo>
                <a:lnTo>
                  <a:pt x="339616" y="160053"/>
                </a:lnTo>
                <a:lnTo>
                  <a:pt x="289677" y="199685"/>
                </a:lnTo>
                <a:lnTo>
                  <a:pt x="242960" y="242966"/>
                </a:lnTo>
                <a:lnTo>
                  <a:pt x="199679" y="289684"/>
                </a:lnTo>
                <a:lnTo>
                  <a:pt x="160048" y="339624"/>
                </a:lnTo>
                <a:lnTo>
                  <a:pt x="124280" y="392573"/>
                </a:lnTo>
                <a:lnTo>
                  <a:pt x="92589" y="448318"/>
                </a:lnTo>
                <a:lnTo>
                  <a:pt x="65187" y="506645"/>
                </a:lnTo>
                <a:lnTo>
                  <a:pt x="42289" y="567340"/>
                </a:lnTo>
                <a:lnTo>
                  <a:pt x="24107" y="630191"/>
                </a:lnTo>
                <a:lnTo>
                  <a:pt x="10856" y="694983"/>
                </a:lnTo>
                <a:lnTo>
                  <a:pt x="2749" y="761503"/>
                </a:lnTo>
                <a:lnTo>
                  <a:pt x="0" y="829538"/>
                </a:lnTo>
                <a:lnTo>
                  <a:pt x="2749" y="897573"/>
                </a:lnTo>
                <a:lnTo>
                  <a:pt x="10856" y="964093"/>
                </a:lnTo>
                <a:lnTo>
                  <a:pt x="24107" y="1028885"/>
                </a:lnTo>
                <a:lnTo>
                  <a:pt x="42289" y="1091736"/>
                </a:lnTo>
                <a:lnTo>
                  <a:pt x="65187" y="1152431"/>
                </a:lnTo>
                <a:lnTo>
                  <a:pt x="92589" y="1210758"/>
                </a:lnTo>
                <a:lnTo>
                  <a:pt x="124280" y="1266503"/>
                </a:lnTo>
                <a:lnTo>
                  <a:pt x="160048" y="1319452"/>
                </a:lnTo>
                <a:lnTo>
                  <a:pt x="199679" y="1369392"/>
                </a:lnTo>
                <a:lnTo>
                  <a:pt x="242960" y="1416110"/>
                </a:lnTo>
                <a:lnTo>
                  <a:pt x="289677" y="1459391"/>
                </a:lnTo>
                <a:lnTo>
                  <a:pt x="339616" y="1499023"/>
                </a:lnTo>
                <a:lnTo>
                  <a:pt x="392564" y="1534792"/>
                </a:lnTo>
                <a:lnTo>
                  <a:pt x="448308" y="1566485"/>
                </a:lnTo>
                <a:lnTo>
                  <a:pt x="506634" y="1593887"/>
                </a:lnTo>
                <a:lnTo>
                  <a:pt x="567329" y="1616786"/>
                </a:lnTo>
                <a:lnTo>
                  <a:pt x="630179" y="1634968"/>
                </a:lnTo>
                <a:lnTo>
                  <a:pt x="694971" y="1648219"/>
                </a:lnTo>
                <a:lnTo>
                  <a:pt x="761491" y="1656327"/>
                </a:lnTo>
                <a:lnTo>
                  <a:pt x="829525" y="1659077"/>
                </a:lnTo>
                <a:lnTo>
                  <a:pt x="897562" y="1656327"/>
                </a:lnTo>
                <a:lnTo>
                  <a:pt x="964084" y="1648219"/>
                </a:lnTo>
                <a:lnTo>
                  <a:pt x="1028877" y="1634968"/>
                </a:lnTo>
                <a:lnTo>
                  <a:pt x="1091729" y="1616786"/>
                </a:lnTo>
                <a:lnTo>
                  <a:pt x="1152426" y="1593887"/>
                </a:lnTo>
                <a:lnTo>
                  <a:pt x="1210754" y="1566485"/>
                </a:lnTo>
                <a:lnTo>
                  <a:pt x="1266499" y="1534792"/>
                </a:lnTo>
                <a:lnTo>
                  <a:pt x="1319449" y="1499023"/>
                </a:lnTo>
                <a:lnTo>
                  <a:pt x="1369390" y="1459391"/>
                </a:lnTo>
                <a:lnTo>
                  <a:pt x="1416108" y="1416110"/>
                </a:lnTo>
                <a:lnTo>
                  <a:pt x="1459390" y="1369392"/>
                </a:lnTo>
                <a:lnTo>
                  <a:pt x="1499023" y="1319452"/>
                </a:lnTo>
                <a:lnTo>
                  <a:pt x="1534792" y="1266503"/>
                </a:lnTo>
                <a:lnTo>
                  <a:pt x="1566484" y="1210758"/>
                </a:lnTo>
                <a:lnTo>
                  <a:pt x="1593887" y="1152431"/>
                </a:lnTo>
                <a:lnTo>
                  <a:pt x="1616786" y="1091736"/>
                </a:lnTo>
                <a:lnTo>
                  <a:pt x="1634968" y="1028885"/>
                </a:lnTo>
                <a:lnTo>
                  <a:pt x="1648219" y="964093"/>
                </a:lnTo>
                <a:lnTo>
                  <a:pt x="1656327" y="897573"/>
                </a:lnTo>
                <a:lnTo>
                  <a:pt x="1659077" y="829538"/>
                </a:lnTo>
                <a:lnTo>
                  <a:pt x="1656327" y="761503"/>
                </a:lnTo>
                <a:lnTo>
                  <a:pt x="1648219" y="694983"/>
                </a:lnTo>
                <a:lnTo>
                  <a:pt x="1634968" y="630191"/>
                </a:lnTo>
                <a:lnTo>
                  <a:pt x="1616786" y="567340"/>
                </a:lnTo>
                <a:lnTo>
                  <a:pt x="1593887" y="506645"/>
                </a:lnTo>
                <a:lnTo>
                  <a:pt x="1566484" y="448318"/>
                </a:lnTo>
                <a:lnTo>
                  <a:pt x="1534792" y="392573"/>
                </a:lnTo>
                <a:lnTo>
                  <a:pt x="1499023" y="339624"/>
                </a:lnTo>
                <a:lnTo>
                  <a:pt x="1459390" y="289684"/>
                </a:lnTo>
                <a:lnTo>
                  <a:pt x="1416108" y="242966"/>
                </a:lnTo>
                <a:lnTo>
                  <a:pt x="1369390" y="199685"/>
                </a:lnTo>
                <a:lnTo>
                  <a:pt x="1319449" y="160053"/>
                </a:lnTo>
                <a:lnTo>
                  <a:pt x="1266499" y="124284"/>
                </a:lnTo>
                <a:lnTo>
                  <a:pt x="1210754" y="92591"/>
                </a:lnTo>
                <a:lnTo>
                  <a:pt x="1152426" y="65189"/>
                </a:lnTo>
                <a:lnTo>
                  <a:pt x="1091729" y="42290"/>
                </a:lnTo>
                <a:lnTo>
                  <a:pt x="1028877" y="24108"/>
                </a:lnTo>
                <a:lnTo>
                  <a:pt x="964084" y="10857"/>
                </a:lnTo>
                <a:lnTo>
                  <a:pt x="897562" y="2749"/>
                </a:lnTo>
                <a:lnTo>
                  <a:pt x="829525" y="0"/>
                </a:lnTo>
                <a:close/>
              </a:path>
            </a:pathLst>
          </a:custGeom>
          <a:solidFill>
            <a:schemeClr val="accent3"/>
          </a:solidFill>
        </p:spPr>
        <p:txBody>
          <a:bodyPr lIns="0" tIns="0" rIns="0" bIns="0"/>
          <a:lstStyle/>
          <a:p>
            <a:pPr algn="ctr">
              <a:defRPr/>
            </a:pPr>
            <a:endParaRPr sz="1000" dirty="0">
              <a:solidFill>
                <a:schemeClr val="bg1"/>
              </a:solidFill>
              <a:latin typeface="Arial"/>
              <a:ea typeface="+mn-ea"/>
              <a:cs typeface="Arial" panose="020B0604020202020204" pitchFamily="34" charset="0"/>
            </a:endParaRPr>
          </a:p>
        </p:txBody>
      </p:sp>
      <p:sp>
        <p:nvSpPr>
          <p:cNvPr id="54" name="object 12"/>
          <p:cNvSpPr txBox="1"/>
          <p:nvPr/>
        </p:nvSpPr>
        <p:spPr>
          <a:xfrm>
            <a:off x="6616794" y="2871691"/>
            <a:ext cx="180975" cy="152400"/>
          </a:xfrm>
          <a:prstGeom prst="rect">
            <a:avLst/>
          </a:prstGeom>
        </p:spPr>
        <p:txBody>
          <a:bodyPr lIns="0" tIns="0" rIns="0" bIns="0"/>
          <a:lstStyle/>
          <a:p>
            <a:pPr marL="9522" algn="ctr">
              <a:defRPr/>
            </a:pPr>
            <a:r>
              <a:rPr sz="900" spc="-15" dirty="0">
                <a:latin typeface="Arial"/>
                <a:ea typeface="+mn-ea"/>
                <a:cs typeface="Arial"/>
              </a:rPr>
              <a:t>Me</a:t>
            </a:r>
            <a:endParaRPr sz="900" dirty="0">
              <a:latin typeface="Arial"/>
              <a:ea typeface="+mn-ea"/>
              <a:cs typeface="Arial"/>
            </a:endParaRPr>
          </a:p>
        </p:txBody>
      </p:sp>
      <p:sp>
        <p:nvSpPr>
          <p:cNvPr id="55" name="object 13"/>
          <p:cNvSpPr txBox="1"/>
          <p:nvPr/>
        </p:nvSpPr>
        <p:spPr>
          <a:xfrm>
            <a:off x="6442169" y="2303366"/>
            <a:ext cx="530225" cy="144463"/>
          </a:xfrm>
          <a:prstGeom prst="rect">
            <a:avLst/>
          </a:prstGeom>
        </p:spPr>
        <p:txBody>
          <a:bodyPr lIns="0" tIns="0" rIns="0" bIns="0"/>
          <a:lstStyle/>
          <a:p>
            <a:pPr marL="9522" algn="ctr">
              <a:defRPr/>
            </a:pPr>
            <a:r>
              <a:rPr sz="900" spc="-15" dirty="0">
                <a:solidFill>
                  <a:schemeClr val="bg1"/>
                </a:solidFill>
                <a:latin typeface="Arial"/>
                <a:ea typeface="+mn-ea"/>
                <a:cs typeface="Arial"/>
              </a:rPr>
              <a:t>Outlook</a:t>
            </a:r>
            <a:endParaRPr sz="900" dirty="0">
              <a:solidFill>
                <a:schemeClr val="bg1"/>
              </a:solidFill>
              <a:latin typeface="Arial"/>
              <a:ea typeface="+mn-ea"/>
              <a:cs typeface="Arial"/>
            </a:endParaRPr>
          </a:p>
        </p:txBody>
      </p:sp>
      <p:sp>
        <p:nvSpPr>
          <p:cNvPr id="56" name="object 14"/>
          <p:cNvSpPr txBox="1"/>
          <p:nvPr/>
        </p:nvSpPr>
        <p:spPr>
          <a:xfrm>
            <a:off x="6342156" y="1655666"/>
            <a:ext cx="730250" cy="152400"/>
          </a:xfrm>
          <a:prstGeom prst="rect">
            <a:avLst/>
          </a:prstGeom>
        </p:spPr>
        <p:txBody>
          <a:bodyPr lIns="0" tIns="0" rIns="0" bIns="0"/>
          <a:lstStyle/>
          <a:p>
            <a:pPr marL="9522" algn="ctr">
              <a:defRPr/>
            </a:pPr>
            <a:r>
              <a:rPr sz="900" spc="-15" dirty="0">
                <a:solidFill>
                  <a:schemeClr val="bg1"/>
                </a:solidFill>
                <a:latin typeface="Arial"/>
                <a:ea typeface="+mn-ea"/>
                <a:cs typeface="Arial"/>
              </a:rPr>
              <a:t>Famil</a:t>
            </a:r>
            <a:r>
              <a:rPr sz="900" dirty="0">
                <a:solidFill>
                  <a:schemeClr val="bg1"/>
                </a:solidFill>
                <a:latin typeface="Arial"/>
                <a:ea typeface="+mn-ea"/>
                <a:cs typeface="Arial"/>
              </a:rPr>
              <a:t>y</a:t>
            </a:r>
            <a:r>
              <a:rPr sz="900" spc="-30" dirty="0">
                <a:solidFill>
                  <a:schemeClr val="bg1"/>
                </a:solidFill>
                <a:latin typeface="Arial"/>
                <a:ea typeface="+mn-ea"/>
                <a:cs typeface="Arial"/>
              </a:rPr>
              <a:t> </a:t>
            </a:r>
            <a:r>
              <a:rPr sz="900" spc="-15" dirty="0">
                <a:solidFill>
                  <a:schemeClr val="bg1"/>
                </a:solidFill>
                <a:latin typeface="Arial"/>
                <a:ea typeface="+mn-ea"/>
                <a:cs typeface="Arial"/>
              </a:rPr>
              <a:t>status</a:t>
            </a:r>
            <a:endParaRPr sz="900" dirty="0">
              <a:solidFill>
                <a:schemeClr val="bg1"/>
              </a:solidFill>
              <a:latin typeface="Arial"/>
              <a:ea typeface="+mn-ea"/>
              <a:cs typeface="Arial"/>
            </a:endParaRPr>
          </a:p>
        </p:txBody>
      </p:sp>
      <p:sp>
        <p:nvSpPr>
          <p:cNvPr id="57" name="object 15"/>
          <p:cNvSpPr txBox="1"/>
          <p:nvPr/>
        </p:nvSpPr>
        <p:spPr>
          <a:xfrm>
            <a:off x="6485031" y="4135341"/>
            <a:ext cx="450850" cy="153988"/>
          </a:xfrm>
          <a:prstGeom prst="rect">
            <a:avLst/>
          </a:prstGeom>
        </p:spPr>
        <p:txBody>
          <a:bodyPr lIns="0" tIns="0" rIns="0" bIns="0"/>
          <a:lstStyle/>
          <a:p>
            <a:pPr marL="9522" algn="ctr">
              <a:defRPr/>
            </a:pPr>
            <a:r>
              <a:rPr lang="en-GB" sz="900" spc="-15" dirty="0" smtClean="0">
                <a:solidFill>
                  <a:schemeClr val="bg1"/>
                </a:solidFill>
                <a:latin typeface="Arial"/>
                <a:ea typeface="+mn-ea"/>
                <a:cs typeface="Arial"/>
              </a:rPr>
              <a:t>Height</a:t>
            </a:r>
            <a:endParaRPr sz="900" dirty="0">
              <a:solidFill>
                <a:schemeClr val="bg1"/>
              </a:solidFill>
              <a:latin typeface="Arial"/>
              <a:ea typeface="+mn-ea"/>
              <a:cs typeface="Arial"/>
            </a:endParaRPr>
          </a:p>
        </p:txBody>
      </p:sp>
      <p:sp>
        <p:nvSpPr>
          <p:cNvPr id="58" name="object 16"/>
          <p:cNvSpPr txBox="1"/>
          <p:nvPr/>
        </p:nvSpPr>
        <p:spPr>
          <a:xfrm>
            <a:off x="5299169" y="2512916"/>
            <a:ext cx="417512" cy="152400"/>
          </a:xfrm>
          <a:prstGeom prst="rect">
            <a:avLst/>
          </a:prstGeom>
        </p:spPr>
        <p:txBody>
          <a:bodyPr lIns="0" tIns="0" rIns="0" bIns="0"/>
          <a:lstStyle/>
          <a:p>
            <a:pPr marL="9522" algn="ctr">
              <a:defRPr/>
            </a:pPr>
            <a:r>
              <a:rPr sz="900" spc="-15" dirty="0">
                <a:solidFill>
                  <a:schemeClr val="bg1"/>
                </a:solidFill>
                <a:latin typeface="Arial"/>
                <a:ea typeface="+mn-ea"/>
                <a:cs typeface="Arial"/>
              </a:rPr>
              <a:t>Interest</a:t>
            </a:r>
            <a:endParaRPr sz="900" dirty="0">
              <a:solidFill>
                <a:schemeClr val="bg1"/>
              </a:solidFill>
              <a:latin typeface="Arial"/>
              <a:ea typeface="+mn-ea"/>
              <a:cs typeface="Arial"/>
            </a:endParaRPr>
          </a:p>
        </p:txBody>
      </p:sp>
      <p:sp>
        <p:nvSpPr>
          <p:cNvPr id="59" name="object 17"/>
          <p:cNvSpPr txBox="1"/>
          <p:nvPr/>
        </p:nvSpPr>
        <p:spPr>
          <a:xfrm>
            <a:off x="5575394" y="1941416"/>
            <a:ext cx="554037" cy="152400"/>
          </a:xfrm>
          <a:prstGeom prst="rect">
            <a:avLst/>
          </a:prstGeom>
        </p:spPr>
        <p:txBody>
          <a:bodyPr lIns="0" tIns="0" rIns="0" bIns="0"/>
          <a:lstStyle/>
          <a:p>
            <a:pPr marL="9522" algn="ctr">
              <a:defRPr/>
            </a:pPr>
            <a:r>
              <a:rPr sz="900" spc="-15" dirty="0">
                <a:solidFill>
                  <a:schemeClr val="bg1"/>
                </a:solidFill>
                <a:latin typeface="Arial"/>
                <a:ea typeface="+mn-ea"/>
                <a:cs typeface="Arial"/>
              </a:rPr>
              <a:t>Education</a:t>
            </a:r>
            <a:endParaRPr sz="900" dirty="0">
              <a:solidFill>
                <a:schemeClr val="bg1"/>
              </a:solidFill>
              <a:latin typeface="Arial"/>
              <a:ea typeface="+mn-ea"/>
              <a:cs typeface="Arial"/>
            </a:endParaRPr>
          </a:p>
        </p:txBody>
      </p:sp>
      <p:sp>
        <p:nvSpPr>
          <p:cNvPr id="60" name="object 18"/>
          <p:cNvSpPr txBox="1"/>
          <p:nvPr/>
        </p:nvSpPr>
        <p:spPr>
          <a:xfrm>
            <a:off x="7334344" y="1939829"/>
            <a:ext cx="385762" cy="152400"/>
          </a:xfrm>
          <a:prstGeom prst="rect">
            <a:avLst/>
          </a:prstGeom>
        </p:spPr>
        <p:txBody>
          <a:bodyPr lIns="0" tIns="0" rIns="0" bIns="0"/>
          <a:lstStyle/>
          <a:p>
            <a:pPr marL="9522" algn="ctr">
              <a:defRPr/>
            </a:pPr>
            <a:r>
              <a:rPr sz="900" spc="-15" dirty="0">
                <a:solidFill>
                  <a:schemeClr val="bg1"/>
                </a:solidFill>
                <a:latin typeface="Arial"/>
                <a:ea typeface="+mn-ea"/>
                <a:cs typeface="Arial"/>
              </a:rPr>
              <a:t>Accent</a:t>
            </a:r>
            <a:endParaRPr sz="900" dirty="0">
              <a:solidFill>
                <a:schemeClr val="bg1"/>
              </a:solidFill>
              <a:latin typeface="Arial"/>
              <a:ea typeface="+mn-ea"/>
              <a:cs typeface="Arial"/>
            </a:endParaRPr>
          </a:p>
        </p:txBody>
      </p:sp>
      <p:sp>
        <p:nvSpPr>
          <p:cNvPr id="61" name="object 19"/>
          <p:cNvSpPr txBox="1"/>
          <p:nvPr/>
        </p:nvSpPr>
        <p:spPr>
          <a:xfrm>
            <a:off x="7720106" y="2512916"/>
            <a:ext cx="331788" cy="168275"/>
          </a:xfrm>
          <a:prstGeom prst="rect">
            <a:avLst/>
          </a:prstGeom>
        </p:spPr>
        <p:txBody>
          <a:bodyPr lIns="0" tIns="0" rIns="0" bIns="0"/>
          <a:lstStyle/>
          <a:p>
            <a:pPr marL="9522" algn="ctr">
              <a:defRPr/>
            </a:pPr>
            <a:r>
              <a:rPr sz="900" spc="-15" dirty="0">
                <a:solidFill>
                  <a:schemeClr val="bg1"/>
                </a:solidFill>
                <a:latin typeface="Arial"/>
                <a:ea typeface="+mn-ea"/>
                <a:cs typeface="Arial"/>
              </a:rPr>
              <a:t>Job</a:t>
            </a:r>
            <a:endParaRPr sz="900" dirty="0">
              <a:solidFill>
                <a:schemeClr val="bg1"/>
              </a:solidFill>
              <a:latin typeface="Arial"/>
              <a:ea typeface="+mn-ea"/>
              <a:cs typeface="Arial"/>
            </a:endParaRPr>
          </a:p>
        </p:txBody>
      </p:sp>
      <p:sp>
        <p:nvSpPr>
          <p:cNvPr id="62" name="object 20"/>
          <p:cNvSpPr txBox="1"/>
          <p:nvPr/>
        </p:nvSpPr>
        <p:spPr>
          <a:xfrm>
            <a:off x="5634131" y="3843241"/>
            <a:ext cx="671513" cy="152400"/>
          </a:xfrm>
          <a:prstGeom prst="rect">
            <a:avLst/>
          </a:prstGeom>
        </p:spPr>
        <p:txBody>
          <a:bodyPr lIns="0" tIns="0" rIns="0" bIns="0"/>
          <a:lstStyle/>
          <a:p>
            <a:pPr marL="9522" algn="ctr">
              <a:defRPr/>
            </a:pPr>
            <a:r>
              <a:rPr sz="900" spc="-15" dirty="0">
                <a:solidFill>
                  <a:schemeClr val="bg1"/>
                </a:solidFill>
                <a:latin typeface="Arial"/>
                <a:ea typeface="+mn-ea"/>
                <a:cs typeface="Arial"/>
              </a:rPr>
              <a:t>Appearance</a:t>
            </a:r>
            <a:endParaRPr sz="900" dirty="0">
              <a:solidFill>
                <a:schemeClr val="bg1"/>
              </a:solidFill>
              <a:latin typeface="Arial"/>
              <a:ea typeface="+mn-ea"/>
              <a:cs typeface="Arial"/>
            </a:endParaRPr>
          </a:p>
        </p:txBody>
      </p:sp>
      <p:sp>
        <p:nvSpPr>
          <p:cNvPr id="63" name="object 21"/>
          <p:cNvSpPr txBox="1"/>
          <p:nvPr/>
        </p:nvSpPr>
        <p:spPr>
          <a:xfrm>
            <a:off x="7221631" y="3843241"/>
            <a:ext cx="487363" cy="152400"/>
          </a:xfrm>
          <a:prstGeom prst="rect">
            <a:avLst/>
          </a:prstGeom>
        </p:spPr>
        <p:txBody>
          <a:bodyPr lIns="0" tIns="0" rIns="0" bIns="0"/>
          <a:lstStyle/>
          <a:p>
            <a:pPr marL="9522" algn="ctr">
              <a:defRPr/>
            </a:pPr>
            <a:r>
              <a:rPr sz="900" spc="-15" dirty="0">
                <a:solidFill>
                  <a:schemeClr val="bg1"/>
                </a:solidFill>
                <a:latin typeface="Arial"/>
                <a:ea typeface="+mn-ea"/>
                <a:cs typeface="Arial"/>
              </a:rPr>
              <a:t>Manners</a:t>
            </a:r>
            <a:endParaRPr sz="900" dirty="0">
              <a:solidFill>
                <a:schemeClr val="bg1"/>
              </a:solidFill>
              <a:latin typeface="Arial"/>
              <a:ea typeface="+mn-ea"/>
              <a:cs typeface="Arial"/>
            </a:endParaRPr>
          </a:p>
        </p:txBody>
      </p:sp>
      <p:sp>
        <p:nvSpPr>
          <p:cNvPr id="64" name="object 22"/>
          <p:cNvSpPr txBox="1"/>
          <p:nvPr/>
        </p:nvSpPr>
        <p:spPr>
          <a:xfrm>
            <a:off x="5342031" y="3166966"/>
            <a:ext cx="338138" cy="301625"/>
          </a:xfrm>
          <a:prstGeom prst="rect">
            <a:avLst/>
          </a:prstGeom>
        </p:spPr>
        <p:txBody>
          <a:bodyPr lIns="0" tIns="0" rIns="0" bIns="0"/>
          <a:lstStyle>
            <a:lvl1pPr marL="7938" indent="6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00">
                <a:solidFill>
                  <a:schemeClr val="bg1"/>
                </a:solidFill>
              </a:rPr>
              <a:t>Dress sense</a:t>
            </a:r>
          </a:p>
        </p:txBody>
      </p:sp>
      <p:sp>
        <p:nvSpPr>
          <p:cNvPr id="65" name="object 23"/>
          <p:cNvSpPr txBox="1"/>
          <p:nvPr/>
        </p:nvSpPr>
        <p:spPr>
          <a:xfrm>
            <a:off x="7680419" y="3289204"/>
            <a:ext cx="396875" cy="152400"/>
          </a:xfrm>
          <a:prstGeom prst="rect">
            <a:avLst/>
          </a:prstGeom>
        </p:spPr>
        <p:txBody>
          <a:bodyPr lIns="0" tIns="0" rIns="0" bIns="0"/>
          <a:lstStyle/>
          <a:p>
            <a:pPr marL="9522" algn="ctr">
              <a:defRPr/>
            </a:pPr>
            <a:r>
              <a:rPr sz="900" spc="-15" dirty="0">
                <a:solidFill>
                  <a:schemeClr val="bg1"/>
                </a:solidFill>
                <a:latin typeface="Arial"/>
                <a:ea typeface="+mn-ea"/>
                <a:cs typeface="Arial"/>
              </a:rPr>
              <a:t>Politics</a:t>
            </a:r>
            <a:endParaRPr sz="900" dirty="0">
              <a:solidFill>
                <a:schemeClr val="bg1"/>
              </a:solidFill>
              <a:latin typeface="Arial"/>
              <a:ea typeface="+mn-ea"/>
              <a:cs typeface="Arial"/>
            </a:endParaRPr>
          </a:p>
        </p:txBody>
      </p:sp>
      <p:sp>
        <p:nvSpPr>
          <p:cNvPr id="66" name="object 24"/>
          <p:cNvSpPr txBox="1"/>
          <p:nvPr/>
        </p:nvSpPr>
        <p:spPr>
          <a:xfrm>
            <a:off x="6515194" y="3428904"/>
            <a:ext cx="384175" cy="152400"/>
          </a:xfrm>
          <a:prstGeom prst="rect">
            <a:avLst/>
          </a:prstGeom>
        </p:spPr>
        <p:txBody>
          <a:bodyPr lIns="0" tIns="0" rIns="0" bIns="0"/>
          <a:lstStyle/>
          <a:p>
            <a:pPr marL="9522" algn="ctr">
              <a:defRPr/>
            </a:pPr>
            <a:r>
              <a:rPr sz="900" spc="-15" dirty="0">
                <a:solidFill>
                  <a:schemeClr val="bg1"/>
                </a:solidFill>
                <a:latin typeface="Arial"/>
                <a:ea typeface="+mn-ea"/>
                <a:cs typeface="Arial"/>
              </a:rPr>
              <a:t>Values</a:t>
            </a:r>
            <a:endParaRPr sz="900" dirty="0">
              <a:solidFill>
                <a:schemeClr val="bg1"/>
              </a:solidFill>
              <a:latin typeface="Arial"/>
              <a:ea typeface="+mn-ea"/>
              <a:cs typeface="Arial"/>
            </a:endParaRPr>
          </a:p>
        </p:txBody>
      </p:sp>
      <p:sp>
        <p:nvSpPr>
          <p:cNvPr id="67" name="object 25"/>
          <p:cNvSpPr txBox="1"/>
          <p:nvPr/>
        </p:nvSpPr>
        <p:spPr>
          <a:xfrm>
            <a:off x="7120031" y="2871691"/>
            <a:ext cx="398463" cy="152400"/>
          </a:xfrm>
          <a:prstGeom prst="rect">
            <a:avLst/>
          </a:prstGeom>
        </p:spPr>
        <p:txBody>
          <a:bodyPr lIns="0" tIns="0" rIns="0" bIns="0"/>
          <a:lstStyle/>
          <a:p>
            <a:pPr marL="9522" algn="ctr">
              <a:defRPr/>
            </a:pPr>
            <a:r>
              <a:rPr sz="900" spc="-15" dirty="0">
                <a:solidFill>
                  <a:schemeClr val="bg1"/>
                </a:solidFill>
                <a:latin typeface="Arial"/>
                <a:ea typeface="+mn-ea"/>
                <a:cs typeface="Arial"/>
              </a:rPr>
              <a:t>Energy</a:t>
            </a:r>
            <a:endParaRPr sz="900" dirty="0">
              <a:solidFill>
                <a:schemeClr val="bg1"/>
              </a:solidFill>
              <a:latin typeface="Arial"/>
              <a:ea typeface="+mn-ea"/>
              <a:cs typeface="Arial"/>
            </a:endParaRPr>
          </a:p>
        </p:txBody>
      </p:sp>
      <p:sp>
        <p:nvSpPr>
          <p:cNvPr id="68" name="object 26"/>
          <p:cNvSpPr txBox="1"/>
          <p:nvPr/>
        </p:nvSpPr>
        <p:spPr>
          <a:xfrm>
            <a:off x="5827806" y="2862166"/>
            <a:ext cx="503238" cy="171450"/>
          </a:xfrm>
          <a:prstGeom prst="rect">
            <a:avLst/>
          </a:prstGeom>
        </p:spPr>
        <p:txBody>
          <a:bodyPr lIns="0" tIns="0" rIns="0" bIns="0"/>
          <a:lstStyle/>
          <a:p>
            <a:pPr marL="9522" algn="ctr">
              <a:defRPr/>
            </a:pPr>
            <a:r>
              <a:rPr sz="900" spc="-15" dirty="0">
                <a:solidFill>
                  <a:schemeClr val="bg1"/>
                </a:solidFill>
                <a:latin typeface="Arial"/>
                <a:ea typeface="+mn-ea"/>
                <a:cs typeface="Arial"/>
              </a:rPr>
              <a:t>Humor</a:t>
            </a:r>
            <a:endParaRPr sz="900" dirty="0">
              <a:solidFill>
                <a:schemeClr val="bg1"/>
              </a:solidFill>
              <a:latin typeface="Arial"/>
              <a:ea typeface="+mn-ea"/>
              <a:cs typeface="Arial"/>
            </a:endParaRPr>
          </a:p>
        </p:txBody>
      </p:sp>
      <p:cxnSp>
        <p:nvCxnSpPr>
          <p:cNvPr id="69" name="Straight Arrow Connector 68"/>
          <p:cNvCxnSpPr/>
          <p:nvPr/>
        </p:nvCxnSpPr>
        <p:spPr>
          <a:xfrm>
            <a:off x="4437530" y="2951066"/>
            <a:ext cx="598114" cy="0"/>
          </a:xfrm>
          <a:prstGeom prst="straightConnector1">
            <a:avLst/>
          </a:prstGeom>
          <a:ln w="28575" cap="rnd"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42009" name="Text Placeholder 8"/>
          <p:cNvSpPr>
            <a:spLocks noGrp="1"/>
          </p:cNvSpPr>
          <p:nvPr>
            <p:ph idx="1"/>
          </p:nvPr>
        </p:nvSpPr>
        <p:spPr>
          <a:xfrm>
            <a:off x="418353" y="2393297"/>
            <a:ext cx="2599765" cy="3124200"/>
          </a:xfrm>
        </p:spPr>
        <p:txBody>
          <a:bodyPr/>
          <a:lstStyle/>
          <a:p>
            <a:pPr>
              <a:lnSpc>
                <a:spcPct val="100000"/>
              </a:lnSpc>
              <a:spcAft>
                <a:spcPts val="300"/>
              </a:spcAft>
            </a:pPr>
            <a:r>
              <a:rPr lang="en-GB" sz="1400" dirty="0">
                <a:latin typeface="Arial" charset="0"/>
              </a:rPr>
              <a:t>“I am not different from you, </a:t>
            </a:r>
            <a:r>
              <a:rPr lang="en-GB" sz="1400" dirty="0" smtClean="0">
                <a:latin typeface="Arial" charset="0"/>
              </a:rPr>
              <a:t/>
            </a:r>
            <a:br>
              <a:rPr lang="en-GB" sz="1400" dirty="0" smtClean="0">
                <a:latin typeface="Arial" charset="0"/>
              </a:rPr>
            </a:br>
            <a:r>
              <a:rPr lang="en-GB" sz="1400" dirty="0" smtClean="0">
                <a:latin typeface="Arial" charset="0"/>
              </a:rPr>
              <a:t>I </a:t>
            </a:r>
            <a:r>
              <a:rPr lang="en-GB" sz="1400" dirty="0">
                <a:latin typeface="Arial" charset="0"/>
              </a:rPr>
              <a:t>am different like you.”</a:t>
            </a:r>
          </a:p>
          <a:p>
            <a:pPr>
              <a:lnSpc>
                <a:spcPct val="150000"/>
              </a:lnSpc>
              <a:spcAft>
                <a:spcPts val="300"/>
              </a:spcAft>
            </a:pPr>
            <a:r>
              <a:rPr lang="en-US" dirty="0">
                <a:latin typeface="Arial" charset="0"/>
              </a:rPr>
              <a:t>Dr. </a:t>
            </a:r>
            <a:r>
              <a:rPr lang="en-US" dirty="0" err="1">
                <a:latin typeface="Arial" charset="0"/>
              </a:rPr>
              <a:t>Laraine</a:t>
            </a:r>
            <a:r>
              <a:rPr lang="en-US" dirty="0">
                <a:latin typeface="Arial" charset="0"/>
              </a:rPr>
              <a:t> </a:t>
            </a:r>
            <a:r>
              <a:rPr lang="en-US" dirty="0" err="1">
                <a:latin typeface="Arial" charset="0"/>
              </a:rPr>
              <a:t>Kaminsky</a:t>
            </a:r>
            <a:endParaRPr lang="en-GB" dirty="0">
              <a:latin typeface="Arial" charset="0"/>
            </a:endParaRPr>
          </a:p>
          <a:p>
            <a:pPr>
              <a:spcAft>
                <a:spcPts val="300"/>
              </a:spcAft>
            </a:pPr>
            <a:endParaRPr lang="en-GB" dirty="0">
              <a:latin typeface="Arial" charset="0"/>
            </a:endParaRPr>
          </a:p>
        </p:txBody>
      </p:sp>
      <p:cxnSp>
        <p:nvCxnSpPr>
          <p:cNvPr id="3" name="Straight Connector 2"/>
          <p:cNvCxnSpPr/>
          <p:nvPr/>
        </p:nvCxnSpPr>
        <p:spPr>
          <a:xfrm>
            <a:off x="403412" y="2166471"/>
            <a:ext cx="2345765"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76518" y="3379693"/>
            <a:ext cx="2345765"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067211" y="1060187"/>
            <a:ext cx="860752" cy="860752"/>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smtClean="0"/>
              <a:t>Race</a:t>
            </a:r>
            <a:endParaRPr lang="en-US" sz="1000" dirty="0"/>
          </a:p>
        </p:txBody>
      </p:sp>
      <p:sp>
        <p:nvSpPr>
          <p:cNvPr id="35" name="Oval 34"/>
          <p:cNvSpPr/>
          <p:nvPr/>
        </p:nvSpPr>
        <p:spPr>
          <a:xfrm>
            <a:off x="3637123" y="1583090"/>
            <a:ext cx="860752" cy="860752"/>
          </a:xfrm>
          <a:prstGeom prst="ellipse">
            <a:avLst/>
          </a:prstGeom>
          <a:solidFill>
            <a:schemeClr val="accent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smtClean="0"/>
              <a:t>Religion</a:t>
            </a:r>
            <a:endParaRPr lang="en-US" sz="1000" dirty="0"/>
          </a:p>
        </p:txBody>
      </p:sp>
      <p:sp>
        <p:nvSpPr>
          <p:cNvPr id="36" name="Oval 35"/>
          <p:cNvSpPr/>
          <p:nvPr/>
        </p:nvSpPr>
        <p:spPr>
          <a:xfrm>
            <a:off x="3351017" y="2168975"/>
            <a:ext cx="860752" cy="860752"/>
          </a:xfrm>
          <a:prstGeom prst="ellipse">
            <a:avLst/>
          </a:prstGeom>
          <a:solidFill>
            <a:schemeClr val="accent4">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smtClean="0"/>
              <a:t>Age</a:t>
            </a:r>
            <a:endParaRPr lang="en-US" sz="1000" dirty="0"/>
          </a:p>
        </p:txBody>
      </p:sp>
      <p:sp>
        <p:nvSpPr>
          <p:cNvPr id="37" name="Oval 36"/>
          <p:cNvSpPr/>
          <p:nvPr/>
        </p:nvSpPr>
        <p:spPr>
          <a:xfrm>
            <a:off x="3351017" y="2754860"/>
            <a:ext cx="860752" cy="860752"/>
          </a:xfrm>
          <a:prstGeom prst="ellipse">
            <a:avLst/>
          </a:prstGeom>
          <a:solidFill>
            <a:schemeClr val="accent4">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smtClean="0"/>
              <a:t>Disability</a:t>
            </a:r>
            <a:endParaRPr lang="en-US" sz="1000" dirty="0"/>
          </a:p>
        </p:txBody>
      </p:sp>
      <p:sp>
        <p:nvSpPr>
          <p:cNvPr id="39" name="Oval 38"/>
          <p:cNvSpPr/>
          <p:nvPr/>
        </p:nvSpPr>
        <p:spPr>
          <a:xfrm>
            <a:off x="3637123" y="3340745"/>
            <a:ext cx="860752" cy="860752"/>
          </a:xfrm>
          <a:prstGeom prst="ellipse">
            <a:avLst/>
          </a:prstGeom>
          <a:solidFill>
            <a:schemeClr val="accent4">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smtClean="0"/>
              <a:t>Gender</a:t>
            </a:r>
            <a:endParaRPr lang="en-US" sz="1000" dirty="0"/>
          </a:p>
        </p:txBody>
      </p:sp>
      <p:sp>
        <p:nvSpPr>
          <p:cNvPr id="38" name="Oval 37"/>
          <p:cNvSpPr/>
          <p:nvPr/>
        </p:nvSpPr>
        <p:spPr>
          <a:xfrm>
            <a:off x="4067211" y="3863649"/>
            <a:ext cx="860752" cy="860752"/>
          </a:xfrm>
          <a:prstGeom prst="ellipse">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smtClean="0"/>
              <a:t>Sexuality</a:t>
            </a:r>
            <a:endParaRPr lang="en-US" sz="1000" dirty="0"/>
          </a:p>
        </p:txBody>
      </p:sp>
      <p:sp>
        <p:nvSpPr>
          <p:cNvPr id="4" name="Slide Number Placeholder 3"/>
          <p:cNvSpPr>
            <a:spLocks noGrp="1"/>
          </p:cNvSpPr>
          <p:nvPr>
            <p:ph type="sldNum" sz="quarter" idx="10"/>
          </p:nvPr>
        </p:nvSpPr>
        <p:spPr/>
        <p:txBody>
          <a:bodyPr/>
          <a:lstStyle/>
          <a:p>
            <a:pPr>
              <a:defRPr/>
            </a:pPr>
            <a:fld id="{13BE2C4D-D153-D145-B75A-18C150A8AC5D}" type="slidenum">
              <a:rPr lang="en-GB" altLang="en-US" smtClean="0"/>
              <a:pPr>
                <a:defRPr/>
              </a:pPr>
              <a:t>17</a:t>
            </a:fld>
            <a:endParaRPr lang="en-GB" altLang="en-US"/>
          </a:p>
        </p:txBody>
      </p:sp>
      <p:sp>
        <p:nvSpPr>
          <p:cNvPr id="33"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96863" y="320675"/>
            <a:ext cx="8847137" cy="522288"/>
          </a:xfrm>
        </p:spPr>
        <p:txBody>
          <a:bodyPr/>
          <a:lstStyle/>
          <a:p>
            <a:r>
              <a:rPr lang="en-GB" dirty="0"/>
              <a:t>We create an inclusive culture when...</a:t>
            </a:r>
            <a:endParaRPr lang="en-GB" dirty="0">
              <a:latin typeface="Arial" charset="0"/>
            </a:endParaRPr>
          </a:p>
        </p:txBody>
      </p:sp>
      <p:sp>
        <p:nvSpPr>
          <p:cNvPr id="26" name="Rounded Rectangle 25"/>
          <p:cNvSpPr/>
          <p:nvPr/>
        </p:nvSpPr>
        <p:spPr>
          <a:xfrm>
            <a:off x="330200" y="1101789"/>
            <a:ext cx="3928533" cy="3306217"/>
          </a:xfrm>
          <a:prstGeom prst="roundRect">
            <a:avLst>
              <a:gd name="adj" fmla="val 763"/>
            </a:avLst>
          </a:pr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4964" tIns="134964" rIns="134964" bIns="134964" rtlCol="0" anchor="t"/>
          <a:lstStyle/>
          <a:p>
            <a:r>
              <a:rPr lang="en-US" sz="1200" b="1" dirty="0" smtClean="0">
                <a:solidFill>
                  <a:schemeClr val="tx2"/>
                </a:solidFill>
                <a:latin typeface="Arial"/>
              </a:rPr>
              <a:t>Everyone across the company works hard to</a:t>
            </a:r>
            <a:endParaRPr lang="en-US" sz="1200" b="1" dirty="0">
              <a:solidFill>
                <a:schemeClr val="tx2"/>
              </a:solidFill>
              <a:latin typeface="Arial"/>
            </a:endParaRPr>
          </a:p>
        </p:txBody>
      </p:sp>
      <p:sp>
        <p:nvSpPr>
          <p:cNvPr id="27" name="Rounded Rectangle 26"/>
          <p:cNvSpPr/>
          <p:nvPr/>
        </p:nvSpPr>
        <p:spPr>
          <a:xfrm>
            <a:off x="5581184" y="1101789"/>
            <a:ext cx="2509838" cy="3306217"/>
          </a:xfrm>
          <a:prstGeom prst="roundRect">
            <a:avLst>
              <a:gd name="adj" fmla="val 763"/>
            </a:avLst>
          </a:pr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4964" tIns="134964" rIns="134964" bIns="134964" rtlCol="0" anchor="ctr" anchorCtr="0"/>
          <a:lstStyle/>
          <a:p>
            <a:pPr algn="ctr"/>
            <a:endParaRPr lang="en-US" sz="1200" dirty="0">
              <a:solidFill>
                <a:schemeClr val="tx1"/>
              </a:solidFill>
              <a:latin typeface="Arial"/>
            </a:endParaRPr>
          </a:p>
        </p:txBody>
      </p:sp>
      <p:sp>
        <p:nvSpPr>
          <p:cNvPr id="31" name="Text Placeholder 8"/>
          <p:cNvSpPr txBox="1">
            <a:spLocks/>
          </p:cNvSpPr>
          <p:nvPr/>
        </p:nvSpPr>
        <p:spPr>
          <a:xfrm>
            <a:off x="1782074" y="2726857"/>
            <a:ext cx="1706194" cy="283173"/>
          </a:xfrm>
          <a:prstGeom prst="rect">
            <a:avLst/>
          </a:prstGeom>
        </p:spPr>
        <p:txBody>
          <a:bodyPr lIns="68562" tIns="34281" rIns="68562" bIns="34281"/>
          <a:lstStyle>
            <a:lvl1pPr marL="1778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1pPr>
            <a:lvl2pPr marL="3556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2pPr>
            <a:lvl3pPr marL="5334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3pPr>
            <a:lvl4pPr marL="723900" indent="-1905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4pPr>
            <a:lvl5pPr marL="9017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solidFill>
                  <a:srgbClr val="3C3C3B"/>
                </a:solidFill>
                <a:latin typeface="Arial"/>
              </a:rPr>
              <a:t>Make fair decisions about people</a:t>
            </a:r>
          </a:p>
        </p:txBody>
      </p:sp>
      <p:sp>
        <p:nvSpPr>
          <p:cNvPr id="32" name="Text Placeholder 9"/>
          <p:cNvSpPr txBox="1">
            <a:spLocks/>
          </p:cNvSpPr>
          <p:nvPr/>
        </p:nvSpPr>
        <p:spPr>
          <a:xfrm>
            <a:off x="1782072" y="3654088"/>
            <a:ext cx="2222661" cy="291380"/>
          </a:xfrm>
          <a:prstGeom prst="rect">
            <a:avLst/>
          </a:prstGeom>
        </p:spPr>
        <p:txBody>
          <a:bodyPr lIns="68562" tIns="34281" rIns="68562" bIns="34281"/>
          <a:lstStyle>
            <a:lvl1pPr marL="1778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1pPr>
            <a:lvl2pPr marL="3556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2pPr>
            <a:lvl3pPr marL="5334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3pPr>
            <a:lvl4pPr marL="723900" indent="-1905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4pPr>
            <a:lvl5pPr marL="9017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solidFill>
                  <a:srgbClr val="3C3C3B"/>
                </a:solidFill>
              </a:rPr>
              <a:t>Build connections between people who might otherwise see themselves as separate </a:t>
            </a:r>
          </a:p>
        </p:txBody>
      </p:sp>
      <p:sp>
        <p:nvSpPr>
          <p:cNvPr id="33" name="Text Placeholder 12"/>
          <p:cNvSpPr txBox="1">
            <a:spLocks/>
          </p:cNvSpPr>
          <p:nvPr/>
        </p:nvSpPr>
        <p:spPr>
          <a:xfrm>
            <a:off x="1782071" y="1815645"/>
            <a:ext cx="2459729" cy="267155"/>
          </a:xfrm>
          <a:prstGeom prst="rect">
            <a:avLst/>
          </a:prstGeom>
        </p:spPr>
        <p:txBody>
          <a:bodyPr lIns="68562" tIns="34281" rIns="68562" bIns="34281"/>
          <a:lstStyle>
            <a:lvl1pPr marL="1778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1pPr>
            <a:lvl2pPr marL="3556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2pPr>
            <a:lvl3pPr marL="5334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3pPr>
            <a:lvl4pPr marL="723900" indent="-1905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4pPr>
            <a:lvl5pPr marL="901700" indent="-177800" algn="l" defTabSz="914400" rtl="0" eaLnBrk="1" latinLnBrk="0" hangingPunct="1">
              <a:lnSpc>
                <a:spcPct val="100000"/>
              </a:lnSpc>
              <a:spcBef>
                <a:spcPts val="0"/>
              </a:spcBef>
              <a:spcAft>
                <a:spcPts val="80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solidFill>
                  <a:srgbClr val="3C3C3B"/>
                </a:solidFill>
              </a:rPr>
              <a:t>Appreciate people for who they are, especially when they are different from ‘me’</a:t>
            </a:r>
          </a:p>
        </p:txBody>
      </p:sp>
      <p:sp>
        <p:nvSpPr>
          <p:cNvPr id="34" name="Left-Right Arrow 33"/>
          <p:cNvSpPr/>
          <p:nvPr/>
        </p:nvSpPr>
        <p:spPr>
          <a:xfrm>
            <a:off x="4537314" y="2625758"/>
            <a:ext cx="755908" cy="432060"/>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dirty="0">
              <a:latin typeface="Arial"/>
            </a:endParaRPr>
          </a:p>
        </p:txBody>
      </p:sp>
      <p:sp>
        <p:nvSpPr>
          <p:cNvPr id="36" name="Rectangle 35"/>
          <p:cNvSpPr/>
          <p:nvPr/>
        </p:nvSpPr>
        <p:spPr>
          <a:xfrm>
            <a:off x="6046652" y="3291850"/>
            <a:ext cx="1578903" cy="276999"/>
          </a:xfrm>
          <a:prstGeom prst="rect">
            <a:avLst/>
          </a:prstGeom>
        </p:spPr>
        <p:txBody>
          <a:bodyPr wrap="none">
            <a:spAutoFit/>
          </a:bodyPr>
          <a:lstStyle/>
          <a:p>
            <a:pPr algn="ctr"/>
            <a:r>
              <a:rPr lang="en-US" sz="1200" dirty="0">
                <a:latin typeface="Arial"/>
              </a:rPr>
              <a:t>Psychological safety</a:t>
            </a: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479" y="2355863"/>
            <a:ext cx="1065315" cy="1091638"/>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2643" y="1599721"/>
            <a:ext cx="711731" cy="809900"/>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0479" y="3489967"/>
            <a:ext cx="1000617" cy="681309"/>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55425" y="1765439"/>
            <a:ext cx="1568154" cy="1508415"/>
          </a:xfrm>
          <a:prstGeom prst="rect">
            <a:avLst/>
          </a:prstGeom>
        </p:spPr>
      </p:pic>
      <p:sp>
        <p:nvSpPr>
          <p:cNvPr id="2" name="Slide Number Placeholder 1"/>
          <p:cNvSpPr>
            <a:spLocks noGrp="1"/>
          </p:cNvSpPr>
          <p:nvPr>
            <p:ph type="sldNum" sz="quarter" idx="10"/>
          </p:nvPr>
        </p:nvSpPr>
        <p:spPr/>
        <p:txBody>
          <a:bodyPr/>
          <a:lstStyle/>
          <a:p>
            <a:pPr>
              <a:defRPr/>
            </a:pPr>
            <a:fld id="{13BE2C4D-D153-D145-B75A-18C150A8AC5D}" type="slidenum">
              <a:rPr lang="en-GB" altLang="en-US" smtClean="0"/>
              <a:pPr>
                <a:defRPr/>
              </a:pPr>
              <a:t>18</a:t>
            </a:fld>
            <a:endParaRPr lang="en-GB" altLang="en-US"/>
          </a:p>
        </p:txBody>
      </p:sp>
      <p:sp>
        <p:nvSpPr>
          <p:cNvPr id="20"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psychological safety</a:t>
            </a:r>
            <a:endParaRPr lang="en-GB" dirty="0"/>
          </a:p>
        </p:txBody>
      </p:sp>
      <p:sp>
        <p:nvSpPr>
          <p:cNvPr id="5" name="Slide Number Placeholder 4"/>
          <p:cNvSpPr>
            <a:spLocks noGrp="1"/>
          </p:cNvSpPr>
          <p:nvPr>
            <p:ph type="sldNum" sz="quarter" idx="10"/>
          </p:nvPr>
        </p:nvSpPr>
        <p:spPr>
          <a:prstGeom prst="rect">
            <a:avLst/>
          </a:prstGeom>
        </p:spPr>
        <p:txBody>
          <a:bodyPr/>
          <a:lstStyle/>
          <a:p>
            <a:pPr>
              <a:defRPr/>
            </a:pPr>
            <a:fld id="{3089EF2F-4E45-E44F-BE45-681B42F3601A}" type="slidenum">
              <a:rPr lang="en-US" smtClean="0"/>
              <a:pPr>
                <a:defRPr/>
              </a:pPr>
              <a:t>19</a:t>
            </a:fld>
            <a:endParaRPr lang="en-US" dirty="0"/>
          </a:p>
        </p:txBody>
      </p:sp>
      <p:graphicFrame>
        <p:nvGraphicFramePr>
          <p:cNvPr id="22" name="Table 21"/>
          <p:cNvGraphicFramePr>
            <a:graphicFrameLocks noGrp="1"/>
          </p:cNvGraphicFramePr>
          <p:nvPr>
            <p:extLst/>
          </p:nvPr>
        </p:nvGraphicFramePr>
        <p:xfrm>
          <a:off x="1537098" y="1173651"/>
          <a:ext cx="6087542" cy="3526740"/>
        </p:xfrm>
        <a:graphic>
          <a:graphicData uri="http://schemas.openxmlformats.org/drawingml/2006/table">
            <a:tbl>
              <a:tblPr firstRow="1" bandRow="1">
                <a:tableStyleId>{2D5ABB26-0587-4C30-8999-92F81FD0307C}</a:tableStyleId>
              </a:tblPr>
              <a:tblGrid>
                <a:gridCol w="3792289"/>
                <a:gridCol w="635014"/>
                <a:gridCol w="904777"/>
                <a:gridCol w="755462"/>
              </a:tblGrid>
              <a:tr h="43434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r>
                        <a:rPr lang="en-GB" sz="1200" dirty="0" smtClean="0">
                          <a:solidFill>
                            <a:srgbClr val="B1004B"/>
                          </a:solidFill>
                        </a:rPr>
                        <a:t>How often have…</a:t>
                      </a:r>
                      <a:endParaRPr lang="en-US" sz="1200" dirty="0" smtClean="0">
                        <a:solidFill>
                          <a:srgbClr val="B1004B"/>
                        </a:solidFill>
                      </a:endParaRPr>
                    </a:p>
                    <a:p>
                      <a:pPr marL="0" marR="0" indent="0" algn="l" defTabSz="321372" rtl="0" eaLnBrk="1" fontAlgn="auto" latinLnBrk="0" hangingPunct="1">
                        <a:lnSpc>
                          <a:spcPct val="100000"/>
                        </a:lnSpc>
                        <a:spcBef>
                          <a:spcPts val="0"/>
                        </a:spcBef>
                        <a:spcAft>
                          <a:spcPts val="0"/>
                        </a:spcAft>
                        <a:buClrTx/>
                        <a:buSzTx/>
                        <a:buFontTx/>
                        <a:buNone/>
                        <a:tabLst/>
                        <a:defRPr/>
                      </a:pPr>
                      <a:endParaRPr lang="en-GB" sz="1200" dirty="0" smtClean="0">
                        <a:solidFill>
                          <a:srgbClr val="8B8D90"/>
                        </a:solidFill>
                      </a:endParaRPr>
                    </a:p>
                  </a:txBody>
                  <a:tcPr marL="68580" marR="68580" marT="34290" marB="34290">
                    <a:lnB w="12700" cap="flat" cmpd="sng" algn="ctr">
                      <a:solidFill>
                        <a:srgbClr val="FFFFFF">
                          <a:lumMod val="75000"/>
                        </a:srgbClr>
                      </a:solidFill>
                      <a:prstDash val="sysDot"/>
                      <a:round/>
                      <a:headEnd type="none" w="med" len="med"/>
                      <a:tailEnd type="none" w="med" len="med"/>
                    </a:lnB>
                  </a:tcPr>
                </a:tc>
                <a:tc>
                  <a:txBody>
                    <a:bodyPr/>
                    <a:lstStyle/>
                    <a:p>
                      <a:r>
                        <a:rPr lang="en-US" sz="1100" dirty="0" smtClean="0">
                          <a:solidFill>
                            <a:srgbClr val="B1004B"/>
                          </a:solidFill>
                        </a:rPr>
                        <a:t>rarely</a:t>
                      </a:r>
                      <a:endParaRPr lang="en-US" sz="1100" dirty="0">
                        <a:solidFill>
                          <a:srgbClr val="B1004B"/>
                        </a:solidFill>
                      </a:endParaRPr>
                    </a:p>
                  </a:txBody>
                  <a:tcPr marL="68580" marR="68580" marT="34290" marB="34290">
                    <a:lnB w="12700" cap="flat" cmpd="sng" algn="ctr">
                      <a:solidFill>
                        <a:srgbClr val="FFFFFF">
                          <a:lumMod val="75000"/>
                        </a:srgbClr>
                      </a:solidFill>
                      <a:prstDash val="sysDot"/>
                      <a:round/>
                      <a:headEnd type="none" w="med" len="med"/>
                      <a:tailEnd type="none" w="med" len="med"/>
                    </a:lnB>
                  </a:tcPr>
                </a:tc>
                <a:tc>
                  <a:txBody>
                    <a:bodyPr/>
                    <a:lstStyle/>
                    <a:p>
                      <a:r>
                        <a:rPr lang="en-US" sz="1100" dirty="0" smtClean="0">
                          <a:solidFill>
                            <a:srgbClr val="B1004B"/>
                          </a:solidFill>
                        </a:rPr>
                        <a:t>sometimes</a:t>
                      </a:r>
                      <a:endParaRPr lang="en-US" sz="1100" dirty="0">
                        <a:solidFill>
                          <a:srgbClr val="B1004B"/>
                        </a:solidFill>
                      </a:endParaRPr>
                    </a:p>
                  </a:txBody>
                  <a:tcPr marL="68580" marR="68580" marT="34290" marB="34290">
                    <a:lnB w="12700" cap="flat" cmpd="sng" algn="ctr">
                      <a:solidFill>
                        <a:srgbClr val="FFFFFF">
                          <a:lumMod val="75000"/>
                        </a:srgbClr>
                      </a:solidFill>
                      <a:prstDash val="sysDot"/>
                      <a:round/>
                      <a:headEnd type="none" w="med" len="med"/>
                      <a:tailEnd type="none" w="med" len="med"/>
                    </a:lnB>
                  </a:tcPr>
                </a:tc>
                <a:tc>
                  <a:txBody>
                    <a:bodyPr/>
                    <a:lstStyle/>
                    <a:p>
                      <a:r>
                        <a:rPr lang="en-US" sz="1100" dirty="0" smtClean="0">
                          <a:solidFill>
                            <a:srgbClr val="B1004B"/>
                          </a:solidFill>
                        </a:rPr>
                        <a:t> often</a:t>
                      </a:r>
                      <a:endParaRPr lang="en-US" sz="1100" dirty="0">
                        <a:solidFill>
                          <a:srgbClr val="B1004B"/>
                        </a:solidFill>
                      </a:endParaRPr>
                    </a:p>
                  </a:txBody>
                  <a:tcPr marL="68580" marR="68580" marT="34290" marB="34290">
                    <a:lnB w="12700" cap="flat" cmpd="sng" algn="ctr">
                      <a:solidFill>
                        <a:srgbClr val="FFFFFF">
                          <a:lumMod val="75000"/>
                        </a:srgbClr>
                      </a:solidFill>
                      <a:prstDash val="sysDot"/>
                      <a:round/>
                      <a:headEnd type="none" w="med" len="med"/>
                      <a:tailEnd type="none" w="med" len="med"/>
                    </a:lnB>
                  </a:tcPr>
                </a:tc>
              </a:tr>
              <a:tr h="39348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r>
                        <a:rPr lang="en-GB" sz="1200" dirty="0" smtClean="0">
                          <a:solidFill>
                            <a:srgbClr val="8B8D90"/>
                          </a:solidFill>
                        </a:rPr>
                        <a:t>People told you they have made a mistake?</a:t>
                      </a:r>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r>
              <a:tr h="57636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r>
                        <a:rPr lang="en-GB" sz="1200" dirty="0" smtClean="0">
                          <a:solidFill>
                            <a:srgbClr val="8B8D90"/>
                          </a:solidFill>
                        </a:rPr>
                        <a:t>You learned something about someone that </a:t>
                      </a:r>
                      <a:br>
                        <a:rPr lang="en-GB" sz="1200" dirty="0" smtClean="0">
                          <a:solidFill>
                            <a:srgbClr val="8B8D90"/>
                          </a:solidFill>
                        </a:rPr>
                      </a:br>
                      <a:r>
                        <a:rPr lang="en-GB" sz="1200" dirty="0" smtClean="0">
                          <a:solidFill>
                            <a:srgbClr val="8B8D90"/>
                          </a:solidFill>
                        </a:rPr>
                        <a:t>surprised you?</a:t>
                      </a:r>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r>
              <a:tr h="75924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r>
                        <a:rPr lang="en-GB" sz="1200" dirty="0" smtClean="0">
                          <a:solidFill>
                            <a:srgbClr val="8B8D90"/>
                          </a:solidFill>
                        </a:rPr>
                        <a:t>You publically praised a direct report (or someone more junior) for expressing a contrasting point of </a:t>
                      </a:r>
                      <a:br>
                        <a:rPr lang="en-GB" sz="1200" dirty="0" smtClean="0">
                          <a:solidFill>
                            <a:srgbClr val="8B8D90"/>
                          </a:solidFill>
                        </a:rPr>
                      </a:br>
                      <a:r>
                        <a:rPr lang="en-GB" sz="1200" dirty="0" smtClean="0">
                          <a:solidFill>
                            <a:srgbClr val="8B8D90"/>
                          </a:solidFill>
                        </a:rPr>
                        <a:t>view to yours?</a:t>
                      </a:r>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r>
              <a:tr h="57636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r>
                        <a:rPr lang="en-GB" sz="1200" dirty="0" smtClean="0">
                          <a:solidFill>
                            <a:srgbClr val="8B8D90"/>
                          </a:solidFill>
                        </a:rPr>
                        <a:t>People shared information with you which they definitely do not want to be shared any further?</a:t>
                      </a:r>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r>
              <a:tr h="39348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r>
                        <a:rPr lang="en-GB" sz="1200" dirty="0" smtClean="0">
                          <a:solidFill>
                            <a:srgbClr val="8B8D90"/>
                          </a:solidFill>
                        </a:rPr>
                        <a:t>People thanked you for understanding them?</a:t>
                      </a:r>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tcPr>
                </a:tc>
              </a:tr>
              <a:tr h="393480">
                <a:tc>
                  <a:txBody>
                    <a:bodyPr/>
                    <a:lstStyle/>
                    <a:p>
                      <a:pPr marL="0" marR="0" indent="0" algn="l" defTabSz="321372" rtl="0" eaLnBrk="1" fontAlgn="auto" latinLnBrk="0" hangingPunct="1">
                        <a:lnSpc>
                          <a:spcPct val="100000"/>
                        </a:lnSpc>
                        <a:spcBef>
                          <a:spcPts val="0"/>
                        </a:spcBef>
                        <a:spcAft>
                          <a:spcPts val="0"/>
                        </a:spcAft>
                        <a:buClrTx/>
                        <a:buSzTx/>
                        <a:buFontTx/>
                        <a:buNone/>
                        <a:tabLst/>
                        <a:defRPr/>
                      </a:pPr>
                      <a:endParaRPr lang="en-GB" sz="1200" dirty="0" smtClean="0">
                        <a:solidFill>
                          <a:srgbClr val="8B8D90"/>
                        </a:solidFill>
                      </a:endParaRPr>
                    </a:p>
                  </a:txBody>
                  <a:tcPr marL="68580" marR="68580" marT="105300" marB="105300">
                    <a:lnT w="12700" cap="flat" cmpd="sng" algn="ctr">
                      <a:solidFill>
                        <a:srgbClr val="FFFFFF">
                          <a:lumMod val="75000"/>
                        </a:srgbClr>
                      </a:solidFill>
                      <a:prstDash val="sysDot"/>
                      <a:round/>
                      <a:headEnd type="none" w="med" len="med"/>
                      <a:tailEnd type="none" w="med" len="med"/>
                    </a:lnT>
                  </a:tcPr>
                </a:tc>
                <a:tc>
                  <a:txBody>
                    <a:bodyPr/>
                    <a:lstStyle/>
                    <a:p>
                      <a:endParaRPr lang="en-US" sz="1200"/>
                    </a:p>
                  </a:txBody>
                  <a:tcPr marL="68580" marR="68580" marT="105300" marB="105300">
                    <a:lnT w="12700" cap="flat" cmpd="sng" algn="ctr">
                      <a:solidFill>
                        <a:srgbClr val="FFFFFF">
                          <a:lumMod val="75000"/>
                        </a:srgbClr>
                      </a:solidFill>
                      <a:prstDash val="sysDot"/>
                      <a:round/>
                      <a:headEnd type="none" w="med" len="med"/>
                      <a:tailEnd type="none" w="med" len="med"/>
                    </a:lnT>
                  </a:tcPr>
                </a:tc>
                <a:tc>
                  <a:txBody>
                    <a:bodyPr/>
                    <a:lstStyle/>
                    <a:p>
                      <a:endParaRPr lang="en-US" sz="1200"/>
                    </a:p>
                  </a:txBody>
                  <a:tcPr marL="68580" marR="68580" marT="105300" marB="105300">
                    <a:lnT w="12700" cap="flat" cmpd="sng" algn="ctr">
                      <a:solidFill>
                        <a:srgbClr val="FFFFFF">
                          <a:lumMod val="75000"/>
                        </a:srgbClr>
                      </a:solidFill>
                      <a:prstDash val="sysDot"/>
                      <a:round/>
                      <a:headEnd type="none" w="med" len="med"/>
                      <a:tailEnd type="none" w="med" len="med"/>
                    </a:lnT>
                  </a:tcPr>
                </a:tc>
                <a:tc>
                  <a:txBody>
                    <a:bodyPr/>
                    <a:lstStyle/>
                    <a:p>
                      <a:endParaRPr lang="en-US" sz="1200" dirty="0"/>
                    </a:p>
                  </a:txBody>
                  <a:tcPr marL="68580" marR="68580" marT="105300" marB="105300">
                    <a:lnT w="12700" cap="flat" cmpd="sng" algn="ctr">
                      <a:solidFill>
                        <a:srgbClr val="FFFFFF">
                          <a:lumMod val="75000"/>
                        </a:srgbClr>
                      </a:solidFill>
                      <a:prstDash val="sysDot"/>
                      <a:round/>
                      <a:headEnd type="none" w="med" len="med"/>
                      <a:tailEnd type="none" w="med" len="med"/>
                    </a:lnT>
                  </a:tcPr>
                </a:tc>
              </a:tr>
            </a:tbl>
          </a:graphicData>
        </a:graphic>
      </p:graphicFrame>
      <p:sp>
        <p:nvSpPr>
          <p:cNvPr id="3" name="Rectangle 2"/>
          <p:cNvSpPr/>
          <p:nvPr/>
        </p:nvSpPr>
        <p:spPr>
          <a:xfrm>
            <a:off x="6993719" y="1673730"/>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6226648" y="1673730"/>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5459576" y="1673730"/>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6993719" y="2167074"/>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6226648" y="2167074"/>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a:off x="5459576" y="2167074"/>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p:nvSpPr>
        <p:spPr>
          <a:xfrm>
            <a:off x="6993719" y="2841781"/>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a:off x="6226648" y="2841781"/>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p:nvSpPr>
        <p:spPr>
          <a:xfrm>
            <a:off x="5459576" y="2841781"/>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p:nvSpPr>
        <p:spPr>
          <a:xfrm>
            <a:off x="6993719" y="3500801"/>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p:nvSpPr>
        <p:spPr>
          <a:xfrm>
            <a:off x="6226648" y="3500801"/>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p:nvSpPr>
        <p:spPr>
          <a:xfrm>
            <a:off x="5459576" y="3500801"/>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ectangle 22"/>
          <p:cNvSpPr/>
          <p:nvPr/>
        </p:nvSpPr>
        <p:spPr>
          <a:xfrm>
            <a:off x="6993719" y="3986855"/>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p:cNvSpPr/>
          <p:nvPr/>
        </p:nvSpPr>
        <p:spPr>
          <a:xfrm>
            <a:off x="6226648" y="3986855"/>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Rectangle 28"/>
          <p:cNvSpPr/>
          <p:nvPr/>
        </p:nvSpPr>
        <p:spPr>
          <a:xfrm>
            <a:off x="5459576" y="3986855"/>
            <a:ext cx="257294" cy="257294"/>
          </a:xfrm>
          <a:prstGeom prst="rect">
            <a:avLst/>
          </a:prstGeom>
          <a:noFill/>
          <a:ln>
            <a:solidFill>
              <a:srgbClr val="B10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140910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7"/>
          <p:cNvSpPr>
            <a:spLocks noGrp="1"/>
          </p:cNvSpPr>
          <p:nvPr>
            <p:ph type="title"/>
          </p:nvPr>
        </p:nvSpPr>
        <p:spPr>
          <a:xfrm>
            <a:off x="296863" y="320675"/>
            <a:ext cx="8499475" cy="522288"/>
          </a:xfrm>
        </p:spPr>
        <p:txBody>
          <a:bodyPr/>
          <a:lstStyle/>
          <a:p>
            <a:r>
              <a:rPr lang="en-GB" dirty="0">
                <a:latin typeface="Arial" charset="0"/>
              </a:rPr>
              <a:t>Diversity is essential</a:t>
            </a:r>
          </a:p>
        </p:txBody>
      </p:sp>
      <p:grpSp>
        <p:nvGrpSpPr>
          <p:cNvPr id="37892" name="Group 33"/>
          <p:cNvGrpSpPr>
            <a:grpSpLocks/>
          </p:cNvGrpSpPr>
          <p:nvPr/>
        </p:nvGrpSpPr>
        <p:grpSpPr bwMode="auto">
          <a:xfrm>
            <a:off x="395288" y="2911475"/>
            <a:ext cx="8391525" cy="1181100"/>
            <a:chOff x="528197" y="2276840"/>
            <a:chExt cx="11191314" cy="1573552"/>
          </a:xfrm>
        </p:grpSpPr>
        <p:sp>
          <p:nvSpPr>
            <p:cNvPr id="35" name="Oval 31"/>
            <p:cNvSpPr>
              <a:spLocks noChangeArrowheads="1"/>
            </p:cNvSpPr>
            <p:nvPr/>
          </p:nvSpPr>
          <p:spPr bwMode="auto">
            <a:xfrm>
              <a:off x="528197" y="2276840"/>
              <a:ext cx="1518004" cy="1573552"/>
            </a:xfrm>
            <a:prstGeom prst="ellipse">
              <a:avLst/>
            </a:prstGeom>
            <a:noFill/>
            <a:ln w="152400">
              <a:solidFill>
                <a:schemeClr val="tx1"/>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GB" sz="1200" dirty="0">
                  <a:latin typeface="Arial"/>
                  <a:ea typeface="+mn-ea"/>
                  <a:cs typeface="Arial"/>
                </a:rPr>
                <a:t>Talent</a:t>
              </a:r>
            </a:p>
          </p:txBody>
        </p:sp>
        <p:sp>
          <p:nvSpPr>
            <p:cNvPr id="36" name="Oval 35"/>
            <p:cNvSpPr>
              <a:spLocks noChangeArrowheads="1"/>
            </p:cNvSpPr>
            <p:nvPr/>
          </p:nvSpPr>
          <p:spPr bwMode="auto">
            <a:xfrm>
              <a:off x="2463282" y="2276840"/>
              <a:ext cx="1518004" cy="1573552"/>
            </a:xfrm>
            <a:prstGeom prst="ellipse">
              <a:avLst/>
            </a:prstGeom>
            <a:noFill/>
            <a:ln w="152400">
              <a:solidFill>
                <a:srgbClr val="3C3C3B"/>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GB" sz="1200" dirty="0">
                  <a:latin typeface="Arial"/>
                  <a:ea typeface="+mn-ea"/>
                  <a:cs typeface="Arial"/>
                </a:rPr>
                <a:t>Reputation</a:t>
              </a:r>
            </a:p>
          </p:txBody>
        </p:sp>
        <p:sp>
          <p:nvSpPr>
            <p:cNvPr id="37" name="Oval 36"/>
            <p:cNvSpPr>
              <a:spLocks noChangeArrowheads="1"/>
            </p:cNvSpPr>
            <p:nvPr/>
          </p:nvSpPr>
          <p:spPr bwMode="auto">
            <a:xfrm>
              <a:off x="4398368" y="2276840"/>
              <a:ext cx="1515887" cy="1573552"/>
            </a:xfrm>
            <a:prstGeom prst="ellipse">
              <a:avLst/>
            </a:prstGeom>
            <a:noFill/>
            <a:ln w="152400">
              <a:solidFill>
                <a:srgbClr val="3C3C3B"/>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GB" sz="1200" dirty="0">
                  <a:latin typeface="Arial"/>
                  <a:ea typeface="+mn-ea"/>
                  <a:cs typeface="Arial"/>
                </a:rPr>
                <a:t>Consumers</a:t>
              </a:r>
            </a:p>
          </p:txBody>
        </p:sp>
        <p:sp>
          <p:nvSpPr>
            <p:cNvPr id="38" name="Oval 37"/>
            <p:cNvSpPr>
              <a:spLocks noChangeArrowheads="1"/>
            </p:cNvSpPr>
            <p:nvPr/>
          </p:nvSpPr>
          <p:spPr bwMode="auto">
            <a:xfrm>
              <a:off x="6333453" y="2276840"/>
              <a:ext cx="1515887" cy="1573552"/>
            </a:xfrm>
            <a:prstGeom prst="ellipse">
              <a:avLst/>
            </a:prstGeom>
            <a:noFill/>
            <a:ln w="152400">
              <a:solidFill>
                <a:srgbClr val="3C3C3B"/>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GB" sz="1200" dirty="0">
                  <a:latin typeface="Arial"/>
                  <a:ea typeface="+mn-ea"/>
                  <a:cs typeface="Arial"/>
                </a:rPr>
                <a:t>Legislation</a:t>
              </a:r>
            </a:p>
          </p:txBody>
        </p:sp>
        <p:sp>
          <p:nvSpPr>
            <p:cNvPr id="39" name="Oval 38"/>
            <p:cNvSpPr>
              <a:spLocks noChangeArrowheads="1"/>
            </p:cNvSpPr>
            <p:nvPr/>
          </p:nvSpPr>
          <p:spPr bwMode="auto">
            <a:xfrm>
              <a:off x="8266420" y="2276840"/>
              <a:ext cx="1518005" cy="1573552"/>
            </a:xfrm>
            <a:prstGeom prst="ellipse">
              <a:avLst/>
            </a:prstGeom>
            <a:noFill/>
            <a:ln w="152400">
              <a:solidFill>
                <a:srgbClr val="3C3C3B"/>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GB" sz="1200" dirty="0">
                  <a:latin typeface="Arial"/>
                  <a:ea typeface="+mn-ea"/>
                  <a:cs typeface="Arial"/>
                </a:rPr>
                <a:t>Innovation</a:t>
              </a:r>
            </a:p>
          </p:txBody>
        </p:sp>
        <p:sp>
          <p:nvSpPr>
            <p:cNvPr id="40" name="Oval 39"/>
            <p:cNvSpPr>
              <a:spLocks noChangeArrowheads="1"/>
            </p:cNvSpPr>
            <p:nvPr/>
          </p:nvSpPr>
          <p:spPr bwMode="auto">
            <a:xfrm>
              <a:off x="10201506" y="2276840"/>
              <a:ext cx="1518005" cy="1573552"/>
            </a:xfrm>
            <a:prstGeom prst="ellipse">
              <a:avLst/>
            </a:prstGeom>
            <a:noFill/>
            <a:ln w="152400">
              <a:solidFill>
                <a:srgbClr val="3C3C3B"/>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GB" sz="1200" dirty="0">
                  <a:latin typeface="Arial"/>
                  <a:ea typeface="+mn-ea"/>
                  <a:cs typeface="Arial"/>
                </a:rPr>
                <a:t>Mobility</a:t>
              </a:r>
            </a:p>
          </p:txBody>
        </p:sp>
      </p:grpSp>
      <p:sp>
        <p:nvSpPr>
          <p:cNvPr id="41" name="AutoShape 165"/>
          <p:cNvSpPr>
            <a:spLocks noChangeArrowheads="1"/>
          </p:cNvSpPr>
          <p:nvPr/>
        </p:nvSpPr>
        <p:spPr bwMode="auto">
          <a:xfrm>
            <a:off x="2390775" y="1281113"/>
            <a:ext cx="4402138" cy="573087"/>
          </a:xfrm>
          <a:prstGeom prst="roundRect">
            <a:avLst>
              <a:gd name="adj" fmla="val 8039"/>
            </a:avLst>
          </a:prstGeom>
          <a:solidFill>
            <a:schemeClr val="bg1">
              <a:lumMod val="85000"/>
            </a:schemeClr>
          </a:solidFill>
          <a:ln>
            <a:noFill/>
          </a:ln>
          <a:extLst/>
        </p:spPr>
        <p:txBody>
          <a:bodyPr wrap="none" lIns="68562" tIns="34281" rIns="68562" bIns="34281"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z="1800" b="1" dirty="0" smtClean="0">
                <a:ea typeface="+mn-ea"/>
              </a:rPr>
              <a:t>Diversity</a:t>
            </a:r>
            <a:endParaRPr lang="en-GB" altLang="en-US" sz="1800" b="1" dirty="0">
              <a:ea typeface="+mn-ea"/>
            </a:endParaRPr>
          </a:p>
        </p:txBody>
      </p:sp>
      <p:cxnSp>
        <p:nvCxnSpPr>
          <p:cNvPr id="5" name="Straight Arrow Connector 4"/>
          <p:cNvCxnSpPr/>
          <p:nvPr/>
        </p:nvCxnSpPr>
        <p:spPr>
          <a:xfrm flipV="1">
            <a:off x="965200" y="1963738"/>
            <a:ext cx="1752600" cy="7969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6459538" y="1963738"/>
            <a:ext cx="1752600" cy="7969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2413000" y="1963738"/>
            <a:ext cx="1109663" cy="7969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3868738" y="1963738"/>
            <a:ext cx="466725" cy="7969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5656263" y="1963738"/>
            <a:ext cx="1108075" cy="7969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4843463" y="1963738"/>
            <a:ext cx="473075" cy="7969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13BE2C4D-D153-D145-B75A-18C150A8AC5D}" type="slidenum">
              <a:rPr lang="en-GB" altLang="en-US" smtClean="0"/>
              <a:pPr>
                <a:defRPr/>
              </a:pPr>
              <a:t>2</a:t>
            </a:fld>
            <a:endParaRPr lang="en-GB" altLang="en-US"/>
          </a:p>
        </p:txBody>
      </p:sp>
      <p:sp>
        <p:nvSpPr>
          <p:cNvPr id="19"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lver_MG_11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Title 1"/>
          <p:cNvSpPr>
            <a:spLocks noGrp="1"/>
          </p:cNvSpPr>
          <p:nvPr>
            <p:ph type="title"/>
          </p:nvPr>
        </p:nvSpPr>
        <p:spPr/>
        <p:txBody>
          <a:bodyPr/>
          <a:lstStyle/>
          <a:p>
            <a:r>
              <a:rPr lang="en-GB" dirty="0" smtClean="0">
                <a:solidFill>
                  <a:schemeClr val="tx1"/>
                </a:solidFill>
              </a:rPr>
              <a:t>Where ‘unconscious bias’ fits</a:t>
            </a:r>
            <a:endParaRPr lang="en-GB" dirty="0">
              <a:solidFill>
                <a:schemeClr val="tx1"/>
              </a:solidFill>
            </a:endParaRPr>
          </a:p>
        </p:txBody>
      </p:sp>
      <p:sp>
        <p:nvSpPr>
          <p:cNvPr id="9" name="Text Placeholder 12"/>
          <p:cNvSpPr txBox="1">
            <a:spLocks/>
          </p:cNvSpPr>
          <p:nvPr/>
        </p:nvSpPr>
        <p:spPr bwMode="auto">
          <a:xfrm>
            <a:off x="310895" y="1063460"/>
            <a:ext cx="3490795"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36576" rIns="91440" bIns="3657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450"/>
              </a:spcBef>
              <a:spcAft>
                <a:spcPts val="0"/>
              </a:spcAft>
            </a:pPr>
            <a:r>
              <a:rPr lang="en-GB" sz="1200" b="1" dirty="0" smtClean="0"/>
              <a:t>The facts:</a:t>
            </a:r>
            <a:endParaRPr lang="en-GB" sz="1200" b="1" dirty="0"/>
          </a:p>
          <a:p>
            <a:pPr marL="210312" indent="-210312" eaLnBrk="1" hangingPunct="1">
              <a:spcBef>
                <a:spcPts val="450"/>
              </a:spcBef>
              <a:spcAft>
                <a:spcPts val="0"/>
              </a:spcAft>
              <a:buFont typeface="Arial"/>
              <a:buChar char="•"/>
            </a:pPr>
            <a:r>
              <a:rPr lang="en-GB" sz="1200" dirty="0" smtClean="0"/>
              <a:t>We </a:t>
            </a:r>
            <a:r>
              <a:rPr lang="en-GB" sz="1200" dirty="0"/>
              <a:t>are all susceptible to unconscious </a:t>
            </a:r>
            <a:r>
              <a:rPr lang="en-GB" sz="1200" dirty="0" smtClean="0"/>
              <a:t>biases</a:t>
            </a:r>
          </a:p>
          <a:p>
            <a:pPr marL="210312" indent="-210312" eaLnBrk="1" hangingPunct="1">
              <a:spcBef>
                <a:spcPts val="450"/>
              </a:spcBef>
              <a:spcAft>
                <a:spcPts val="0"/>
              </a:spcAft>
              <a:buFont typeface="Arial"/>
              <a:buChar char="•"/>
            </a:pPr>
            <a:r>
              <a:rPr lang="en-GB" sz="1200" dirty="0" smtClean="0"/>
              <a:t>The </a:t>
            </a:r>
            <a:r>
              <a:rPr lang="en-GB" sz="1200" dirty="0"/>
              <a:t>effects are very </a:t>
            </a:r>
            <a:r>
              <a:rPr lang="en-GB" sz="1200" dirty="0" smtClean="0"/>
              <a:t>significant</a:t>
            </a:r>
          </a:p>
          <a:p>
            <a:pPr marL="210312" indent="-210312" eaLnBrk="1" hangingPunct="1">
              <a:spcBef>
                <a:spcPts val="450"/>
              </a:spcBef>
              <a:spcAft>
                <a:spcPts val="0"/>
              </a:spcAft>
              <a:buFont typeface="Arial"/>
              <a:buChar char="•"/>
            </a:pPr>
            <a:r>
              <a:rPr lang="en-GB" sz="1200" dirty="0" smtClean="0"/>
              <a:t>Unconscious </a:t>
            </a:r>
            <a:r>
              <a:rPr lang="en-GB" sz="1200" dirty="0"/>
              <a:t>biases are notoriously </a:t>
            </a:r>
            <a:r>
              <a:rPr lang="en-GB" sz="1200" dirty="0" smtClean="0"/>
              <a:t/>
            </a:r>
            <a:br>
              <a:rPr lang="en-GB" sz="1200" dirty="0" smtClean="0"/>
            </a:br>
            <a:r>
              <a:rPr lang="en-GB" sz="1200" dirty="0" smtClean="0"/>
              <a:t>difficult to change</a:t>
            </a:r>
          </a:p>
          <a:p>
            <a:pPr marL="210312" indent="-210312" eaLnBrk="1" hangingPunct="1">
              <a:spcBef>
                <a:spcPts val="450"/>
              </a:spcBef>
              <a:spcAft>
                <a:spcPts val="0"/>
              </a:spcAft>
              <a:buFont typeface="Arial"/>
              <a:buChar char="•"/>
            </a:pPr>
            <a:r>
              <a:rPr lang="en-GB" sz="1200" dirty="0" smtClean="0"/>
              <a:t>The </a:t>
            </a:r>
            <a:r>
              <a:rPr lang="en-GB" sz="1200" dirty="0"/>
              <a:t>most proven tool to mitigate </a:t>
            </a:r>
            <a:r>
              <a:rPr lang="en-GB" sz="1200" dirty="0" smtClean="0"/>
              <a:t/>
            </a:r>
            <a:br>
              <a:rPr lang="en-GB" sz="1200" dirty="0" smtClean="0"/>
            </a:br>
            <a:r>
              <a:rPr lang="en-GB" sz="1200" dirty="0" smtClean="0"/>
              <a:t>unconscious </a:t>
            </a:r>
            <a:r>
              <a:rPr lang="en-GB" sz="1200" dirty="0"/>
              <a:t>bias is ‘counter-stereotyping</a:t>
            </a:r>
            <a:r>
              <a:rPr lang="en-GB" sz="1200" dirty="0" smtClean="0"/>
              <a:t>’</a:t>
            </a:r>
          </a:p>
          <a:p>
            <a:pPr marL="210312" indent="-210312" eaLnBrk="1" hangingPunct="1">
              <a:spcBef>
                <a:spcPts val="450"/>
              </a:spcBef>
              <a:spcAft>
                <a:spcPts val="0"/>
              </a:spcAft>
              <a:buFont typeface="Arial"/>
              <a:buChar char="•"/>
            </a:pPr>
            <a:r>
              <a:rPr lang="en-GB" sz="1200" dirty="0" smtClean="0"/>
              <a:t>This </a:t>
            </a:r>
            <a:r>
              <a:rPr lang="en-GB" sz="1200" dirty="0"/>
              <a:t>is difficult to apply in a corporate environment (though we do give it a go</a:t>
            </a:r>
            <a:r>
              <a:rPr lang="en-GB" sz="1200" dirty="0" smtClean="0"/>
              <a:t>)</a:t>
            </a:r>
            <a:endParaRPr lang="en-GB" sz="1200" dirty="0"/>
          </a:p>
        </p:txBody>
      </p:sp>
      <p:sp>
        <p:nvSpPr>
          <p:cNvPr id="11" name="TextBox 9"/>
          <p:cNvSpPr txBox="1">
            <a:spLocks noChangeArrowheads="1"/>
          </p:cNvSpPr>
          <p:nvPr/>
        </p:nvSpPr>
        <p:spPr bwMode="auto">
          <a:xfrm>
            <a:off x="260718" y="4546600"/>
            <a:ext cx="678815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a:defRPr sz="1300">
                <a:solidFill>
                  <a:schemeClr val="tx1"/>
                </a:solidFill>
                <a:latin typeface="Museo Sans Rounded 700" charset="0"/>
                <a:ea typeface="MS PGothic" charset="0"/>
                <a:cs typeface="Arial" charset="0"/>
              </a:defRPr>
            </a:lvl1pPr>
            <a:lvl2pPr marL="742950" indent="-285750">
              <a:defRPr sz="1300">
                <a:solidFill>
                  <a:schemeClr val="tx1"/>
                </a:solidFill>
                <a:latin typeface="Museo Sans Rounded 300" charset="0"/>
                <a:ea typeface="Arial" charset="0"/>
                <a:cs typeface="Arial" charset="0"/>
              </a:defRPr>
            </a:lvl2pPr>
            <a:lvl3pPr marL="1143000" indent="-228600">
              <a:defRPr sz="1300">
                <a:solidFill>
                  <a:schemeClr val="tx1"/>
                </a:solidFill>
                <a:latin typeface="Museo Sans Rounded 300" charset="0"/>
                <a:ea typeface="Arial" charset="0"/>
                <a:cs typeface="Arial" charset="0"/>
              </a:defRPr>
            </a:lvl3pPr>
            <a:lvl4pPr marL="1600200" indent="-228600">
              <a:defRPr sz="1300">
                <a:solidFill>
                  <a:schemeClr val="tx1"/>
                </a:solidFill>
                <a:latin typeface="Museo Sans Rounded 300" charset="0"/>
                <a:ea typeface="Arial" charset="0"/>
                <a:cs typeface="Arial" charset="0"/>
              </a:defRPr>
            </a:lvl4pPr>
            <a:lvl5pPr marL="2057400" indent="-228600">
              <a:defRPr sz="1300">
                <a:solidFill>
                  <a:schemeClr val="tx1"/>
                </a:solidFill>
                <a:latin typeface="Museo Sans Rounded 300" charset="0"/>
                <a:ea typeface="Arial" charset="0"/>
                <a:cs typeface="Arial" charset="0"/>
              </a:defRPr>
            </a:lvl5pPr>
            <a:lvl6pPr marL="2514600" indent="-228600" eaLnBrk="0" hangingPunct="0">
              <a:defRPr sz="1300">
                <a:solidFill>
                  <a:schemeClr val="tx1"/>
                </a:solidFill>
                <a:latin typeface="Museo Sans Rounded 300" charset="0"/>
                <a:ea typeface="Arial" charset="0"/>
                <a:cs typeface="Arial" charset="0"/>
              </a:defRPr>
            </a:lvl6pPr>
            <a:lvl7pPr marL="2971800" indent="-228600" eaLnBrk="0" hangingPunct="0">
              <a:defRPr sz="1300">
                <a:solidFill>
                  <a:schemeClr val="tx1"/>
                </a:solidFill>
                <a:latin typeface="Museo Sans Rounded 300" charset="0"/>
                <a:ea typeface="Arial" charset="0"/>
                <a:cs typeface="Arial" charset="0"/>
              </a:defRPr>
            </a:lvl7pPr>
            <a:lvl8pPr marL="3429000" indent="-228600" eaLnBrk="0" hangingPunct="0">
              <a:defRPr sz="1300">
                <a:solidFill>
                  <a:schemeClr val="tx1"/>
                </a:solidFill>
                <a:latin typeface="Museo Sans Rounded 300" charset="0"/>
                <a:ea typeface="Arial" charset="0"/>
                <a:cs typeface="Arial" charset="0"/>
              </a:defRPr>
            </a:lvl8pPr>
            <a:lvl9pPr marL="3886200" indent="-228600" eaLnBrk="0" hangingPunct="0">
              <a:defRPr sz="1300">
                <a:solidFill>
                  <a:schemeClr val="tx1"/>
                </a:solidFill>
                <a:latin typeface="Museo Sans Rounded 300" charset="0"/>
                <a:ea typeface="Arial" charset="0"/>
                <a:cs typeface="Arial" charset="0"/>
              </a:defRPr>
            </a:lvl9pPr>
          </a:lstStyle>
          <a:p>
            <a:pPr>
              <a:defRPr/>
            </a:pPr>
            <a:r>
              <a:rPr lang="fr-FR" sz="600" dirty="0">
                <a:latin typeface="Arial"/>
                <a:cs typeface="Arial"/>
              </a:rPr>
              <a:t>Lai et al. (2014).</a:t>
            </a:r>
            <a:endParaRPr lang="en-GB" sz="600" dirty="0">
              <a:latin typeface="Arial"/>
              <a:cs typeface="Arial"/>
            </a:endParaRPr>
          </a:p>
        </p:txBody>
      </p:sp>
      <p:sp>
        <p:nvSpPr>
          <p:cNvPr id="3" name="Slide Number Placeholder 2"/>
          <p:cNvSpPr>
            <a:spLocks noGrp="1"/>
          </p:cNvSpPr>
          <p:nvPr>
            <p:ph type="sldNum" sz="quarter" idx="10"/>
          </p:nvPr>
        </p:nvSpPr>
        <p:spPr/>
        <p:txBody>
          <a:bodyPr/>
          <a:lstStyle/>
          <a:p>
            <a:pPr>
              <a:defRPr/>
            </a:pPr>
            <a:fld id="{13BE2C4D-D153-D145-B75A-18C150A8AC5D}" type="slidenum">
              <a:rPr lang="en-GB" altLang="en-US" smtClean="0"/>
              <a:pPr>
                <a:defRPr/>
              </a:pPr>
              <a:t>20</a:t>
            </a:fld>
            <a:endParaRPr lang="en-GB" altLang="en-US"/>
          </a:p>
        </p:txBody>
      </p:sp>
      <p:sp>
        <p:nvSpPr>
          <p:cNvPr id="8"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199715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4088_Presentation assets_graph.png"/>
          <p:cNvPicPr>
            <a:picLocks noChangeAspect="1"/>
          </p:cNvPicPr>
          <p:nvPr/>
        </p:nvPicPr>
        <p:blipFill rotWithShape="1">
          <a:blip r:embed="rId2" cstate="print">
            <a:extLst>
              <a:ext uri="{28A0092B-C50C-407E-A947-70E740481C1C}">
                <a14:useLocalDpi xmlns:a14="http://schemas.microsoft.com/office/drawing/2010/main"/>
              </a:ext>
            </a:extLst>
          </a:blip>
          <a:srcRect t="4359"/>
          <a:stretch/>
        </p:blipFill>
        <p:spPr>
          <a:xfrm>
            <a:off x="1125165" y="1313543"/>
            <a:ext cx="5918368" cy="2723035"/>
          </a:xfrm>
          <a:prstGeom prst="rect">
            <a:avLst/>
          </a:prstGeom>
        </p:spPr>
      </p:pic>
      <p:sp>
        <p:nvSpPr>
          <p:cNvPr id="25" name="Rectangle 24"/>
          <p:cNvSpPr/>
          <p:nvPr/>
        </p:nvSpPr>
        <p:spPr>
          <a:xfrm rot="16200000">
            <a:off x="4619591" y="3324924"/>
            <a:ext cx="1519122" cy="275480"/>
          </a:xfrm>
          <a:prstGeom prst="rect">
            <a:avLst/>
          </a:prstGeom>
        </p:spPr>
        <p:txBody>
          <a:bodyPr wrap="square">
            <a:spAutoFit/>
          </a:bodyPr>
          <a:lstStyle/>
          <a:p>
            <a:pPr algn="ctr"/>
            <a:r>
              <a:rPr lang="en-US" sz="750" dirty="0">
                <a:solidFill>
                  <a:srgbClr val="8B8D90"/>
                </a:solidFill>
              </a:rPr>
              <a:t>Meal break</a:t>
            </a:r>
          </a:p>
        </p:txBody>
      </p:sp>
      <p:sp>
        <p:nvSpPr>
          <p:cNvPr id="24" name="Rectangle 23"/>
          <p:cNvSpPr/>
          <p:nvPr/>
        </p:nvSpPr>
        <p:spPr>
          <a:xfrm rot="16200000">
            <a:off x="2764229" y="3340754"/>
            <a:ext cx="1164744" cy="275480"/>
          </a:xfrm>
          <a:prstGeom prst="rect">
            <a:avLst/>
          </a:prstGeom>
        </p:spPr>
        <p:txBody>
          <a:bodyPr wrap="square">
            <a:spAutoFit/>
          </a:bodyPr>
          <a:lstStyle/>
          <a:p>
            <a:pPr algn="ctr"/>
            <a:r>
              <a:rPr lang="en-US" sz="750" dirty="0">
                <a:solidFill>
                  <a:srgbClr val="8B8D90"/>
                </a:solidFill>
              </a:rPr>
              <a:t>Meal break</a:t>
            </a:r>
          </a:p>
        </p:txBody>
      </p:sp>
      <p:sp>
        <p:nvSpPr>
          <p:cNvPr id="27" name="Rectangle 26"/>
          <p:cNvSpPr/>
          <p:nvPr/>
        </p:nvSpPr>
        <p:spPr>
          <a:xfrm>
            <a:off x="3200557" y="1147340"/>
            <a:ext cx="2043417" cy="2601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243975" y="1258670"/>
            <a:ext cx="1562541" cy="249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Justice for all?</a:t>
            </a:r>
            <a:endParaRPr lang="en-GB" dirty="0"/>
          </a:p>
        </p:txBody>
      </p:sp>
      <p:sp>
        <p:nvSpPr>
          <p:cNvPr id="4" name="Slide Number Placeholder 3"/>
          <p:cNvSpPr>
            <a:spLocks noGrp="1"/>
          </p:cNvSpPr>
          <p:nvPr>
            <p:ph type="sldNum" sz="quarter" idx="10"/>
          </p:nvPr>
        </p:nvSpPr>
        <p:spPr/>
        <p:txBody>
          <a:bodyPr/>
          <a:lstStyle/>
          <a:p>
            <a:pPr>
              <a:defRPr/>
            </a:pPr>
            <a:fld id="{0EF0F766-8256-FF4C-9565-D326B414ED7E}" type="slidenum">
              <a:rPr lang="en-US"/>
              <a:pPr>
                <a:defRPr/>
              </a:pPr>
              <a:t>21</a:t>
            </a:fld>
            <a:endParaRPr lang="en-US" dirty="0"/>
          </a:p>
        </p:txBody>
      </p:sp>
      <p:sp>
        <p:nvSpPr>
          <p:cNvPr id="7" name="TextBox 6"/>
          <p:cNvSpPr txBox="1"/>
          <p:nvPr/>
        </p:nvSpPr>
        <p:spPr>
          <a:xfrm rot="16200000">
            <a:off x="6124018" y="2309357"/>
            <a:ext cx="2165335" cy="244682"/>
          </a:xfrm>
          <a:prstGeom prst="rect">
            <a:avLst/>
          </a:prstGeom>
          <a:noFill/>
        </p:spPr>
        <p:txBody>
          <a:bodyPr wrap="square" rtlCol="0">
            <a:spAutoFit/>
          </a:bodyPr>
          <a:lstStyle/>
          <a:p>
            <a:pPr>
              <a:lnSpc>
                <a:spcPct val="110000"/>
              </a:lnSpc>
            </a:pPr>
            <a:r>
              <a:rPr lang="en-US" sz="900" dirty="0" smtClean="0"/>
              <a:t>Favorable </a:t>
            </a:r>
            <a:r>
              <a:rPr lang="en-US" sz="900" dirty="0"/>
              <a:t>rulings by parole boards %</a:t>
            </a:r>
          </a:p>
        </p:txBody>
      </p:sp>
      <p:grpSp>
        <p:nvGrpSpPr>
          <p:cNvPr id="10" name="Group 9"/>
          <p:cNvGrpSpPr/>
          <p:nvPr/>
        </p:nvGrpSpPr>
        <p:grpSpPr>
          <a:xfrm>
            <a:off x="1297173" y="1258670"/>
            <a:ext cx="5909513" cy="3092295"/>
            <a:chOff x="1726967" y="2935305"/>
            <a:chExt cx="5942095" cy="3109344"/>
          </a:xfrm>
        </p:grpSpPr>
        <p:sp>
          <p:nvSpPr>
            <p:cNvPr id="11" name="Rectangle 10"/>
            <p:cNvSpPr/>
            <p:nvPr/>
          </p:nvSpPr>
          <p:spPr>
            <a:xfrm>
              <a:off x="1726967" y="5552206"/>
              <a:ext cx="417208" cy="492443"/>
            </a:xfrm>
            <a:prstGeom prst="rect">
              <a:avLst/>
            </a:prstGeom>
          </p:spPr>
          <p:txBody>
            <a:bodyPr wrap="none">
              <a:spAutoFit/>
            </a:bodyPr>
            <a:lstStyle/>
            <a:p>
              <a:pPr algn="ctr"/>
              <a:r>
                <a:rPr lang="en-US" sz="1800" dirty="0">
                  <a:solidFill>
                    <a:srgbClr val="8B8D90"/>
                  </a:solidFill>
                </a:rPr>
                <a:t>1</a:t>
              </a:r>
            </a:p>
          </p:txBody>
        </p:sp>
        <p:sp>
          <p:nvSpPr>
            <p:cNvPr id="12" name="Rectangle 11"/>
            <p:cNvSpPr/>
            <p:nvPr/>
          </p:nvSpPr>
          <p:spPr>
            <a:xfrm>
              <a:off x="2357623" y="5552206"/>
              <a:ext cx="417208" cy="492443"/>
            </a:xfrm>
            <a:prstGeom prst="rect">
              <a:avLst/>
            </a:prstGeom>
          </p:spPr>
          <p:txBody>
            <a:bodyPr wrap="none">
              <a:spAutoFit/>
            </a:bodyPr>
            <a:lstStyle/>
            <a:p>
              <a:pPr algn="ctr"/>
              <a:r>
                <a:rPr lang="en-US" sz="1800" dirty="0">
                  <a:solidFill>
                    <a:srgbClr val="8B8D90"/>
                  </a:solidFill>
                </a:rPr>
                <a:t>5</a:t>
              </a:r>
            </a:p>
          </p:txBody>
        </p:sp>
        <p:sp>
          <p:nvSpPr>
            <p:cNvPr id="13" name="Rectangle 12"/>
            <p:cNvSpPr/>
            <p:nvPr/>
          </p:nvSpPr>
          <p:spPr>
            <a:xfrm>
              <a:off x="3041427" y="5552206"/>
              <a:ext cx="588196" cy="492443"/>
            </a:xfrm>
            <a:prstGeom prst="rect">
              <a:avLst/>
            </a:prstGeom>
          </p:spPr>
          <p:txBody>
            <a:bodyPr wrap="none">
              <a:spAutoFit/>
            </a:bodyPr>
            <a:lstStyle/>
            <a:p>
              <a:pPr algn="ctr"/>
              <a:r>
                <a:rPr lang="en-US" sz="1800" dirty="0">
                  <a:solidFill>
                    <a:srgbClr val="8B8D90"/>
                  </a:solidFill>
                </a:rPr>
                <a:t>10</a:t>
              </a:r>
            </a:p>
          </p:txBody>
        </p:sp>
        <p:sp>
          <p:nvSpPr>
            <p:cNvPr id="14" name="Rectangle 13"/>
            <p:cNvSpPr/>
            <p:nvPr/>
          </p:nvSpPr>
          <p:spPr>
            <a:xfrm>
              <a:off x="3803427" y="5552206"/>
              <a:ext cx="588196" cy="492443"/>
            </a:xfrm>
            <a:prstGeom prst="rect">
              <a:avLst/>
            </a:prstGeom>
          </p:spPr>
          <p:txBody>
            <a:bodyPr wrap="none">
              <a:spAutoFit/>
            </a:bodyPr>
            <a:lstStyle/>
            <a:p>
              <a:pPr algn="ctr"/>
              <a:r>
                <a:rPr lang="en-US" sz="1800" dirty="0">
                  <a:solidFill>
                    <a:srgbClr val="8B8D90"/>
                  </a:solidFill>
                </a:rPr>
                <a:t>15</a:t>
              </a:r>
            </a:p>
          </p:txBody>
        </p:sp>
        <p:sp>
          <p:nvSpPr>
            <p:cNvPr id="15" name="Rectangle 14"/>
            <p:cNvSpPr/>
            <p:nvPr/>
          </p:nvSpPr>
          <p:spPr>
            <a:xfrm>
              <a:off x="4641627" y="5552206"/>
              <a:ext cx="588196" cy="492443"/>
            </a:xfrm>
            <a:prstGeom prst="rect">
              <a:avLst/>
            </a:prstGeom>
          </p:spPr>
          <p:txBody>
            <a:bodyPr wrap="none">
              <a:spAutoFit/>
            </a:bodyPr>
            <a:lstStyle/>
            <a:p>
              <a:pPr algn="ctr"/>
              <a:r>
                <a:rPr lang="en-US" sz="1800" dirty="0">
                  <a:solidFill>
                    <a:srgbClr val="8B8D90"/>
                  </a:solidFill>
                </a:rPr>
                <a:t>20</a:t>
              </a:r>
            </a:p>
          </p:txBody>
        </p:sp>
        <p:sp>
          <p:nvSpPr>
            <p:cNvPr id="16" name="Rectangle 15"/>
            <p:cNvSpPr/>
            <p:nvPr/>
          </p:nvSpPr>
          <p:spPr>
            <a:xfrm>
              <a:off x="5403627" y="5552206"/>
              <a:ext cx="588196" cy="492443"/>
            </a:xfrm>
            <a:prstGeom prst="rect">
              <a:avLst/>
            </a:prstGeom>
          </p:spPr>
          <p:txBody>
            <a:bodyPr wrap="none">
              <a:spAutoFit/>
            </a:bodyPr>
            <a:lstStyle/>
            <a:p>
              <a:pPr algn="ctr"/>
              <a:r>
                <a:rPr lang="en-US" sz="1800" dirty="0">
                  <a:solidFill>
                    <a:srgbClr val="8B8D90"/>
                  </a:solidFill>
                </a:rPr>
                <a:t>25</a:t>
              </a:r>
            </a:p>
          </p:txBody>
        </p:sp>
        <p:sp>
          <p:nvSpPr>
            <p:cNvPr id="17" name="Rectangle 16"/>
            <p:cNvSpPr/>
            <p:nvPr/>
          </p:nvSpPr>
          <p:spPr>
            <a:xfrm>
              <a:off x="6180226" y="5552206"/>
              <a:ext cx="588196" cy="492443"/>
            </a:xfrm>
            <a:prstGeom prst="rect">
              <a:avLst/>
            </a:prstGeom>
          </p:spPr>
          <p:txBody>
            <a:bodyPr wrap="none">
              <a:spAutoFit/>
            </a:bodyPr>
            <a:lstStyle/>
            <a:p>
              <a:pPr algn="ctr"/>
              <a:r>
                <a:rPr lang="en-US" sz="1800" dirty="0">
                  <a:solidFill>
                    <a:srgbClr val="8B8D90"/>
                  </a:solidFill>
                </a:rPr>
                <a:t>30</a:t>
              </a:r>
            </a:p>
          </p:txBody>
        </p:sp>
        <p:grpSp>
          <p:nvGrpSpPr>
            <p:cNvPr id="18" name="Group 17"/>
            <p:cNvGrpSpPr/>
            <p:nvPr/>
          </p:nvGrpSpPr>
          <p:grpSpPr>
            <a:xfrm>
              <a:off x="7251853" y="2935305"/>
              <a:ext cx="417209" cy="2092630"/>
              <a:chOff x="7360714" y="2935305"/>
              <a:chExt cx="417209" cy="2092630"/>
            </a:xfrm>
          </p:grpSpPr>
          <p:sp>
            <p:nvSpPr>
              <p:cNvPr id="19" name="Rectangle 18"/>
              <p:cNvSpPr/>
              <p:nvPr/>
            </p:nvSpPr>
            <p:spPr>
              <a:xfrm>
                <a:off x="7360714" y="4720159"/>
                <a:ext cx="417209" cy="307776"/>
              </a:xfrm>
              <a:prstGeom prst="rect">
                <a:avLst/>
              </a:prstGeom>
            </p:spPr>
            <p:txBody>
              <a:bodyPr wrap="none">
                <a:spAutoFit/>
              </a:bodyPr>
              <a:lstStyle/>
              <a:p>
                <a:pPr algn="ctr"/>
                <a:r>
                  <a:rPr lang="en-US" sz="900" dirty="0">
                    <a:solidFill>
                      <a:srgbClr val="7F7F7F"/>
                    </a:solidFill>
                  </a:rPr>
                  <a:t>20</a:t>
                </a:r>
                <a:endParaRPr lang="en-US" sz="900" dirty="0"/>
              </a:p>
            </p:txBody>
          </p:sp>
          <p:sp>
            <p:nvSpPr>
              <p:cNvPr id="20" name="Rectangle 19"/>
              <p:cNvSpPr/>
              <p:nvPr/>
            </p:nvSpPr>
            <p:spPr>
              <a:xfrm>
                <a:off x="7360714" y="4114801"/>
                <a:ext cx="417208" cy="307776"/>
              </a:xfrm>
              <a:prstGeom prst="rect">
                <a:avLst/>
              </a:prstGeom>
            </p:spPr>
            <p:txBody>
              <a:bodyPr wrap="none">
                <a:spAutoFit/>
              </a:bodyPr>
              <a:lstStyle/>
              <a:p>
                <a:pPr algn="ctr"/>
                <a:r>
                  <a:rPr lang="en-US" sz="900" dirty="0">
                    <a:solidFill>
                      <a:srgbClr val="7F7F7F"/>
                    </a:solidFill>
                  </a:rPr>
                  <a:t>40</a:t>
                </a:r>
                <a:endParaRPr lang="en-US" sz="900" dirty="0"/>
              </a:p>
            </p:txBody>
          </p:sp>
          <p:sp>
            <p:nvSpPr>
              <p:cNvPr id="21" name="Rectangle 20"/>
              <p:cNvSpPr/>
              <p:nvPr/>
            </p:nvSpPr>
            <p:spPr>
              <a:xfrm>
                <a:off x="7360714" y="3548994"/>
                <a:ext cx="417208" cy="307776"/>
              </a:xfrm>
              <a:prstGeom prst="rect">
                <a:avLst/>
              </a:prstGeom>
            </p:spPr>
            <p:txBody>
              <a:bodyPr wrap="none">
                <a:spAutoFit/>
              </a:bodyPr>
              <a:lstStyle/>
              <a:p>
                <a:pPr algn="ctr"/>
                <a:r>
                  <a:rPr lang="en-US" sz="900" dirty="0">
                    <a:solidFill>
                      <a:srgbClr val="7F7F7F"/>
                    </a:solidFill>
                  </a:rPr>
                  <a:t>60</a:t>
                </a:r>
                <a:endParaRPr lang="en-US" sz="900" dirty="0"/>
              </a:p>
            </p:txBody>
          </p:sp>
          <p:sp>
            <p:nvSpPr>
              <p:cNvPr id="22" name="Rectangle 21"/>
              <p:cNvSpPr/>
              <p:nvPr/>
            </p:nvSpPr>
            <p:spPr>
              <a:xfrm>
                <a:off x="7360714" y="2935305"/>
                <a:ext cx="417208" cy="307776"/>
              </a:xfrm>
              <a:prstGeom prst="rect">
                <a:avLst/>
              </a:prstGeom>
            </p:spPr>
            <p:txBody>
              <a:bodyPr wrap="none">
                <a:spAutoFit/>
              </a:bodyPr>
              <a:lstStyle/>
              <a:p>
                <a:pPr algn="ctr"/>
                <a:r>
                  <a:rPr lang="en-US" sz="900" dirty="0">
                    <a:solidFill>
                      <a:srgbClr val="7F7F7F"/>
                    </a:solidFill>
                  </a:rPr>
                  <a:t>80</a:t>
                </a:r>
                <a:endParaRPr lang="en-US" sz="900" dirty="0"/>
              </a:p>
            </p:txBody>
          </p:sp>
        </p:grpSp>
      </p:grpSp>
      <p:sp>
        <p:nvSpPr>
          <p:cNvPr id="23" name="Rectangle 22"/>
          <p:cNvSpPr/>
          <p:nvPr/>
        </p:nvSpPr>
        <p:spPr>
          <a:xfrm>
            <a:off x="1411983" y="4191615"/>
            <a:ext cx="5410300" cy="275480"/>
          </a:xfrm>
          <a:prstGeom prst="rect">
            <a:avLst/>
          </a:prstGeom>
        </p:spPr>
        <p:txBody>
          <a:bodyPr wrap="square">
            <a:spAutoFit/>
          </a:bodyPr>
          <a:lstStyle/>
          <a:p>
            <a:pPr algn="ctr"/>
            <a:r>
              <a:rPr lang="en-US" sz="750" dirty="0">
                <a:solidFill>
                  <a:srgbClr val="8B8D90"/>
                </a:solidFill>
              </a:rPr>
              <a:t>Number of cases heard that day</a:t>
            </a:r>
          </a:p>
        </p:txBody>
      </p:sp>
      <p:sp>
        <p:nvSpPr>
          <p:cNvPr id="3" name="TextBox 2"/>
          <p:cNvSpPr txBox="1"/>
          <p:nvPr/>
        </p:nvSpPr>
        <p:spPr>
          <a:xfrm>
            <a:off x="4904509" y="4601766"/>
            <a:ext cx="2734541" cy="307777"/>
          </a:xfrm>
          <a:prstGeom prst="rect">
            <a:avLst/>
          </a:prstGeom>
          <a:noFill/>
        </p:spPr>
        <p:txBody>
          <a:bodyPr wrap="square" rtlCol="0">
            <a:spAutoFit/>
          </a:bodyPr>
          <a:lstStyle/>
          <a:p>
            <a:pPr lvl="0"/>
            <a:r>
              <a:rPr lang="en-GB" sz="700" dirty="0" smtClean="0">
                <a:solidFill>
                  <a:srgbClr val="8B8D90"/>
                </a:solidFill>
              </a:rPr>
              <a:t>Source: </a:t>
            </a:r>
            <a:r>
              <a:rPr lang="en-GB" sz="700" dirty="0" err="1" smtClean="0">
                <a:solidFill>
                  <a:srgbClr val="8B8D90"/>
                </a:solidFill>
              </a:rPr>
              <a:t>Danziger</a:t>
            </a:r>
            <a:r>
              <a:rPr lang="en-GB" sz="700" dirty="0" smtClean="0">
                <a:solidFill>
                  <a:srgbClr val="8B8D90"/>
                </a:solidFill>
              </a:rPr>
              <a:t> </a:t>
            </a:r>
            <a:r>
              <a:rPr lang="en-GB" sz="700" dirty="0">
                <a:solidFill>
                  <a:srgbClr val="8B8D90"/>
                </a:solidFill>
              </a:rPr>
              <a:t>et al. (2011) Extraneous factors in judicial decisions </a:t>
            </a:r>
            <a:r>
              <a:rPr lang="en-GB" sz="700" i="1" dirty="0">
                <a:solidFill>
                  <a:srgbClr val="8B8D90"/>
                </a:solidFill>
              </a:rPr>
              <a:t>PNAS</a:t>
            </a:r>
            <a:r>
              <a:rPr lang="en-GB" sz="700" dirty="0">
                <a:solidFill>
                  <a:srgbClr val="8B8D90"/>
                </a:solidFill>
              </a:rPr>
              <a:t>, April 26.2011, vol. 108</a:t>
            </a:r>
          </a:p>
        </p:txBody>
      </p:sp>
      <p:sp>
        <p:nvSpPr>
          <p:cNvPr id="9" name="TextBox 8"/>
          <p:cNvSpPr txBox="1"/>
          <p:nvPr/>
        </p:nvSpPr>
        <p:spPr>
          <a:xfrm>
            <a:off x="224392" y="739206"/>
            <a:ext cx="3539752" cy="276999"/>
          </a:xfrm>
          <a:prstGeom prst="rect">
            <a:avLst/>
          </a:prstGeom>
          <a:noFill/>
        </p:spPr>
        <p:txBody>
          <a:bodyPr wrap="none" rtlCol="0">
            <a:spAutoFit/>
          </a:bodyPr>
          <a:lstStyle/>
          <a:p>
            <a:r>
              <a:rPr lang="en-GB" sz="1200" dirty="0" smtClean="0">
                <a:solidFill>
                  <a:schemeClr val="tx2"/>
                </a:solidFill>
              </a:rPr>
              <a:t>1,100 judicial rulings made by eight parole judges</a:t>
            </a:r>
            <a:endParaRPr lang="en-GB" sz="1200" dirty="0">
              <a:solidFill>
                <a:schemeClr val="tx2"/>
              </a:solidFill>
            </a:endParaRPr>
          </a:p>
        </p:txBody>
      </p:sp>
      <p:sp>
        <p:nvSpPr>
          <p:cNvPr id="29" name="Footer Placeholder 4"/>
          <p:cNvSpPr>
            <a:spLocks noGrp="1"/>
          </p:cNvSpPr>
          <p:nvPr>
            <p:ph type="ftr" sz="quarter" idx="11"/>
          </p:nvPr>
        </p:nvSpPr>
        <p:spPr>
          <a:xfrm>
            <a:off x="319088" y="4738633"/>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85858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Warmth and competence</a:t>
            </a:r>
            <a:endParaRPr lang="en-GB" dirty="0"/>
          </a:p>
        </p:txBody>
      </p:sp>
      <p:sp>
        <p:nvSpPr>
          <p:cNvPr id="5" name="Slide Number Placeholder 4"/>
          <p:cNvSpPr>
            <a:spLocks noGrp="1"/>
          </p:cNvSpPr>
          <p:nvPr>
            <p:ph type="sldNum" sz="quarter" idx="10"/>
          </p:nvPr>
        </p:nvSpPr>
        <p:spPr>
          <a:prstGeom prst="rect">
            <a:avLst/>
          </a:prstGeom>
        </p:spPr>
        <p:txBody>
          <a:bodyPr/>
          <a:lstStyle/>
          <a:p>
            <a:pPr>
              <a:defRPr/>
            </a:pPr>
            <a:fld id="{3089EF2F-4E45-E44F-BE45-681B42F3601A}" type="slidenum">
              <a:rPr lang="en-US" smtClean="0"/>
              <a:pPr>
                <a:defRPr/>
              </a:pPr>
              <a:t>22</a:t>
            </a:fld>
            <a:endParaRPr lang="en-US" dirty="0"/>
          </a:p>
        </p:txBody>
      </p:sp>
      <p:sp>
        <p:nvSpPr>
          <p:cNvPr id="3" name="Content Placeholder 2"/>
          <p:cNvSpPr>
            <a:spLocks noGrp="1"/>
          </p:cNvSpPr>
          <p:nvPr>
            <p:ph sz="quarter" idx="4294967295"/>
          </p:nvPr>
        </p:nvSpPr>
        <p:spPr>
          <a:xfrm>
            <a:off x="2037245" y="1741488"/>
            <a:ext cx="1292225" cy="3214687"/>
          </a:xfrm>
        </p:spPr>
        <p:txBody>
          <a:bodyPr/>
          <a:lstStyle/>
          <a:p>
            <a:r>
              <a:rPr lang="en-GB" sz="1500" dirty="0">
                <a:solidFill>
                  <a:srgbClr val="B1004B"/>
                </a:solidFill>
              </a:rPr>
              <a:t>Warm</a:t>
            </a:r>
          </a:p>
          <a:p>
            <a:r>
              <a:rPr lang="en-GB" sz="1500" dirty="0"/>
              <a:t>Collaborative</a:t>
            </a:r>
          </a:p>
          <a:p>
            <a:endParaRPr lang="en-GB" sz="1500" dirty="0"/>
          </a:p>
          <a:p>
            <a:endParaRPr lang="en-GB" sz="1500" dirty="0"/>
          </a:p>
          <a:p>
            <a:endParaRPr lang="en-GB" sz="1500" dirty="0"/>
          </a:p>
          <a:p>
            <a:r>
              <a:rPr lang="en-GB" sz="1500" dirty="0">
                <a:solidFill>
                  <a:srgbClr val="B1004B"/>
                </a:solidFill>
              </a:rPr>
              <a:t>Competent</a:t>
            </a:r>
          </a:p>
          <a:p>
            <a:r>
              <a:rPr lang="en-GB" sz="1500" dirty="0"/>
              <a:t>High status</a:t>
            </a:r>
          </a:p>
          <a:p>
            <a:endParaRPr lang="en-GB" sz="1500" dirty="0"/>
          </a:p>
          <a:p>
            <a:endParaRPr lang="en-GB" sz="1500" dirty="0"/>
          </a:p>
          <a:p>
            <a:endParaRPr lang="en-GB" sz="1500" dirty="0"/>
          </a:p>
          <a:p>
            <a:endParaRPr lang="en-GB" sz="1500" dirty="0"/>
          </a:p>
          <a:p>
            <a:endParaRPr lang="en-GB" sz="1500" dirty="0"/>
          </a:p>
        </p:txBody>
      </p:sp>
      <p:sp>
        <p:nvSpPr>
          <p:cNvPr id="4" name="Content Placeholder 3"/>
          <p:cNvSpPr>
            <a:spLocks noGrp="1"/>
          </p:cNvSpPr>
          <p:nvPr>
            <p:ph sz="quarter" idx="4294967295"/>
          </p:nvPr>
        </p:nvSpPr>
        <p:spPr>
          <a:xfrm>
            <a:off x="5942947" y="1748305"/>
            <a:ext cx="1217612" cy="3214687"/>
          </a:xfrm>
        </p:spPr>
        <p:txBody>
          <a:bodyPr/>
          <a:lstStyle/>
          <a:p>
            <a:r>
              <a:rPr lang="en-GB" sz="1500" dirty="0">
                <a:solidFill>
                  <a:srgbClr val="B1004B"/>
                </a:solidFill>
              </a:rPr>
              <a:t>Cold</a:t>
            </a:r>
          </a:p>
          <a:p>
            <a:r>
              <a:rPr lang="en-GB" sz="1500" dirty="0"/>
              <a:t>Competitive</a:t>
            </a:r>
          </a:p>
          <a:p>
            <a:endParaRPr lang="en-GB" sz="1500" dirty="0"/>
          </a:p>
          <a:p>
            <a:endParaRPr lang="en-GB" sz="1500" dirty="0"/>
          </a:p>
          <a:p>
            <a:endParaRPr lang="en-GB" sz="1500" dirty="0"/>
          </a:p>
          <a:p>
            <a:r>
              <a:rPr lang="en-GB" sz="1500" dirty="0">
                <a:solidFill>
                  <a:srgbClr val="B1004B"/>
                </a:solidFill>
              </a:rPr>
              <a:t>Incompetent</a:t>
            </a:r>
          </a:p>
          <a:p>
            <a:r>
              <a:rPr lang="en-GB" sz="1500" dirty="0"/>
              <a:t>Low status</a:t>
            </a:r>
          </a:p>
          <a:p>
            <a:endParaRPr lang="en-GB" sz="15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9841" y="1820264"/>
            <a:ext cx="2400080" cy="13817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9841" y="3147451"/>
            <a:ext cx="2400080" cy="138174"/>
          </a:xfrm>
          <a:prstGeom prst="rect">
            <a:avLst/>
          </a:prstGeom>
        </p:spPr>
      </p:pic>
      <p:sp>
        <p:nvSpPr>
          <p:cNvPr id="8"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299774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do we react this way to?</a:t>
            </a:r>
            <a:endParaRPr lang="en-GB" dirty="0"/>
          </a:p>
        </p:txBody>
      </p:sp>
      <p:sp>
        <p:nvSpPr>
          <p:cNvPr id="5" name="Slide Number Placeholder 4"/>
          <p:cNvSpPr>
            <a:spLocks noGrp="1"/>
          </p:cNvSpPr>
          <p:nvPr>
            <p:ph type="sldNum" sz="quarter" idx="10"/>
          </p:nvPr>
        </p:nvSpPr>
        <p:spPr>
          <a:prstGeom prst="rect">
            <a:avLst/>
          </a:prstGeom>
        </p:spPr>
        <p:txBody>
          <a:bodyPr/>
          <a:lstStyle/>
          <a:p>
            <a:pPr>
              <a:defRPr/>
            </a:pPr>
            <a:fld id="{3089EF2F-4E45-E44F-BE45-681B42F3601A}" type="slidenum">
              <a:rPr lang="en-US" smtClean="0"/>
              <a:pPr>
                <a:defRPr/>
              </a:pPr>
              <a:t>23</a:t>
            </a:fld>
            <a:endParaRPr lang="en-US" dirty="0"/>
          </a:p>
        </p:txBody>
      </p:sp>
      <p:grpSp>
        <p:nvGrpSpPr>
          <p:cNvPr id="9" name="Group 8"/>
          <p:cNvGrpSpPr/>
          <p:nvPr/>
        </p:nvGrpSpPr>
        <p:grpSpPr>
          <a:xfrm>
            <a:off x="1575615" y="1455415"/>
            <a:ext cx="4970301" cy="2944959"/>
            <a:chOff x="1257300" y="1940553"/>
            <a:chExt cx="6627068" cy="3926612"/>
          </a:xfrm>
        </p:grpSpPr>
        <p:cxnSp>
          <p:nvCxnSpPr>
            <p:cNvPr id="7" name="Straight Connector 6"/>
            <p:cNvCxnSpPr/>
            <p:nvPr/>
          </p:nvCxnSpPr>
          <p:spPr>
            <a:xfrm>
              <a:off x="4564112" y="1940553"/>
              <a:ext cx="0" cy="39266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57300" y="3913749"/>
              <a:ext cx="662706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1575615" y="1455415"/>
            <a:ext cx="2346684" cy="1299422"/>
            <a:chOff x="1257300" y="1940553"/>
            <a:chExt cx="3128912" cy="1732562"/>
          </a:xfrm>
        </p:grpSpPr>
        <p:sp>
          <p:nvSpPr>
            <p:cNvPr id="11" name="Rounded Rectangle 10"/>
            <p:cNvSpPr/>
            <p:nvPr/>
          </p:nvSpPr>
          <p:spPr>
            <a:xfrm>
              <a:off x="1257300" y="1940553"/>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Box 2"/>
            <p:cNvSpPr txBox="1"/>
            <p:nvPr/>
          </p:nvSpPr>
          <p:spPr>
            <a:xfrm>
              <a:off x="2110051" y="2598435"/>
              <a:ext cx="1599156" cy="430887"/>
            </a:xfrm>
            <a:prstGeom prst="rect">
              <a:avLst/>
            </a:prstGeom>
            <a:noFill/>
          </p:spPr>
          <p:txBody>
            <a:bodyPr wrap="none" rtlCol="0">
              <a:spAutoFit/>
            </a:bodyPr>
            <a:lstStyle/>
            <a:p>
              <a:r>
                <a:rPr lang="en-GB" sz="1500" b="1" dirty="0"/>
                <a:t>Admiration</a:t>
              </a:r>
            </a:p>
          </p:txBody>
        </p:sp>
      </p:grpSp>
      <p:grpSp>
        <p:nvGrpSpPr>
          <p:cNvPr id="8" name="Group 7"/>
          <p:cNvGrpSpPr/>
          <p:nvPr/>
        </p:nvGrpSpPr>
        <p:grpSpPr>
          <a:xfrm>
            <a:off x="4193316" y="3087384"/>
            <a:ext cx="2346684" cy="1299422"/>
            <a:chOff x="4747568" y="4116512"/>
            <a:chExt cx="3128912" cy="1732562"/>
          </a:xfrm>
        </p:grpSpPr>
        <p:sp>
          <p:nvSpPr>
            <p:cNvPr id="28" name="Rounded Rectangle 27"/>
            <p:cNvSpPr/>
            <p:nvPr/>
          </p:nvSpPr>
          <p:spPr>
            <a:xfrm>
              <a:off x="4747568" y="4116512"/>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8" name="TextBox 67"/>
            <p:cNvSpPr txBox="1"/>
            <p:nvPr/>
          </p:nvSpPr>
          <p:spPr>
            <a:xfrm>
              <a:off x="5650259" y="4792708"/>
              <a:ext cx="1517983" cy="430887"/>
            </a:xfrm>
            <a:prstGeom prst="rect">
              <a:avLst/>
            </a:prstGeom>
            <a:noFill/>
          </p:spPr>
          <p:txBody>
            <a:bodyPr wrap="square" rtlCol="0">
              <a:spAutoFit/>
            </a:bodyPr>
            <a:lstStyle/>
            <a:p>
              <a:r>
                <a:rPr lang="en-GB" sz="1500" b="1" dirty="0"/>
                <a:t>Contempt</a:t>
              </a:r>
            </a:p>
          </p:txBody>
        </p:sp>
      </p:grpSp>
      <p:grpSp>
        <p:nvGrpSpPr>
          <p:cNvPr id="6" name="Group 5"/>
          <p:cNvGrpSpPr/>
          <p:nvPr/>
        </p:nvGrpSpPr>
        <p:grpSpPr>
          <a:xfrm>
            <a:off x="4193316" y="1455415"/>
            <a:ext cx="2346684" cy="1299422"/>
            <a:chOff x="4747568" y="1940553"/>
            <a:chExt cx="3128912" cy="1732562"/>
          </a:xfrm>
        </p:grpSpPr>
        <p:sp>
          <p:nvSpPr>
            <p:cNvPr id="26" name="Rounded Rectangle 25"/>
            <p:cNvSpPr/>
            <p:nvPr/>
          </p:nvSpPr>
          <p:spPr>
            <a:xfrm>
              <a:off x="4747568" y="1940553"/>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9" name="TextBox 68"/>
            <p:cNvSpPr txBox="1"/>
            <p:nvPr/>
          </p:nvSpPr>
          <p:spPr>
            <a:xfrm>
              <a:off x="5536844" y="2606779"/>
              <a:ext cx="1745699" cy="430887"/>
            </a:xfrm>
            <a:prstGeom prst="rect">
              <a:avLst/>
            </a:prstGeom>
            <a:noFill/>
          </p:spPr>
          <p:txBody>
            <a:bodyPr wrap="square" rtlCol="0">
              <a:spAutoFit/>
            </a:bodyPr>
            <a:lstStyle/>
            <a:p>
              <a:r>
                <a:rPr lang="en-GB" sz="1500" b="1" dirty="0"/>
                <a:t>Resentment</a:t>
              </a:r>
            </a:p>
          </p:txBody>
        </p:sp>
      </p:grpSp>
      <p:grpSp>
        <p:nvGrpSpPr>
          <p:cNvPr id="12" name="Group 11"/>
          <p:cNvGrpSpPr/>
          <p:nvPr/>
        </p:nvGrpSpPr>
        <p:grpSpPr>
          <a:xfrm>
            <a:off x="1575615" y="3087384"/>
            <a:ext cx="2346684" cy="1299422"/>
            <a:chOff x="1257300" y="4116512"/>
            <a:chExt cx="3128912" cy="1732562"/>
          </a:xfrm>
        </p:grpSpPr>
        <p:sp>
          <p:nvSpPr>
            <p:cNvPr id="27" name="Rounded Rectangle 26"/>
            <p:cNvSpPr/>
            <p:nvPr/>
          </p:nvSpPr>
          <p:spPr>
            <a:xfrm>
              <a:off x="1257300" y="4116512"/>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0" name="TextBox 69"/>
            <p:cNvSpPr txBox="1"/>
            <p:nvPr/>
          </p:nvSpPr>
          <p:spPr>
            <a:xfrm>
              <a:off x="2506680" y="4792708"/>
              <a:ext cx="716436" cy="430887"/>
            </a:xfrm>
            <a:prstGeom prst="rect">
              <a:avLst/>
            </a:prstGeom>
            <a:noFill/>
          </p:spPr>
          <p:txBody>
            <a:bodyPr wrap="none" rtlCol="0">
              <a:spAutoFit/>
            </a:bodyPr>
            <a:lstStyle/>
            <a:p>
              <a:r>
                <a:rPr lang="en-GB" sz="1500" b="1" dirty="0"/>
                <a:t>Pity</a:t>
              </a:r>
            </a:p>
          </p:txBody>
        </p:sp>
      </p:grpSp>
      <p:sp>
        <p:nvSpPr>
          <p:cNvPr id="74" name="TextBox 73"/>
          <p:cNvSpPr txBox="1"/>
          <p:nvPr/>
        </p:nvSpPr>
        <p:spPr>
          <a:xfrm>
            <a:off x="3426457" y="1083942"/>
            <a:ext cx="1313180" cy="369332"/>
          </a:xfrm>
          <a:prstGeom prst="rect">
            <a:avLst/>
          </a:prstGeom>
          <a:noFill/>
        </p:spPr>
        <p:txBody>
          <a:bodyPr wrap="none" rtlCol="0">
            <a:spAutoFit/>
          </a:bodyPr>
          <a:lstStyle/>
          <a:p>
            <a:r>
              <a:rPr lang="en-GB" sz="1800" dirty="0">
                <a:solidFill>
                  <a:srgbClr val="B1004B"/>
                </a:solidFill>
              </a:rPr>
              <a:t>Competent</a:t>
            </a:r>
          </a:p>
        </p:txBody>
      </p:sp>
      <p:sp>
        <p:nvSpPr>
          <p:cNvPr id="75" name="TextBox 74"/>
          <p:cNvSpPr txBox="1"/>
          <p:nvPr/>
        </p:nvSpPr>
        <p:spPr>
          <a:xfrm>
            <a:off x="3351083" y="4434587"/>
            <a:ext cx="1454244" cy="369332"/>
          </a:xfrm>
          <a:prstGeom prst="rect">
            <a:avLst/>
          </a:prstGeom>
          <a:noFill/>
        </p:spPr>
        <p:txBody>
          <a:bodyPr wrap="none" rtlCol="0">
            <a:spAutoFit/>
          </a:bodyPr>
          <a:lstStyle/>
          <a:p>
            <a:r>
              <a:rPr lang="en-GB" sz="1800" dirty="0">
                <a:solidFill>
                  <a:srgbClr val="B1004B"/>
                </a:solidFill>
              </a:rPr>
              <a:t>Incompetent</a:t>
            </a:r>
          </a:p>
        </p:txBody>
      </p:sp>
      <p:sp>
        <p:nvSpPr>
          <p:cNvPr id="76" name="TextBox 75"/>
          <p:cNvSpPr txBox="1"/>
          <p:nvPr/>
        </p:nvSpPr>
        <p:spPr>
          <a:xfrm>
            <a:off x="820041" y="2741135"/>
            <a:ext cx="791627" cy="369332"/>
          </a:xfrm>
          <a:prstGeom prst="rect">
            <a:avLst/>
          </a:prstGeom>
          <a:noFill/>
        </p:spPr>
        <p:txBody>
          <a:bodyPr wrap="none" rtlCol="0">
            <a:spAutoFit/>
          </a:bodyPr>
          <a:lstStyle/>
          <a:p>
            <a:r>
              <a:rPr lang="en-GB" sz="1800" dirty="0">
                <a:solidFill>
                  <a:srgbClr val="B1004B"/>
                </a:solidFill>
              </a:rPr>
              <a:t>Warm</a:t>
            </a:r>
          </a:p>
        </p:txBody>
      </p:sp>
      <p:sp>
        <p:nvSpPr>
          <p:cNvPr id="77" name="TextBox 76"/>
          <p:cNvSpPr txBox="1"/>
          <p:nvPr/>
        </p:nvSpPr>
        <p:spPr>
          <a:xfrm>
            <a:off x="6599161" y="2760466"/>
            <a:ext cx="659155" cy="369332"/>
          </a:xfrm>
          <a:prstGeom prst="rect">
            <a:avLst/>
          </a:prstGeom>
          <a:noFill/>
        </p:spPr>
        <p:txBody>
          <a:bodyPr wrap="none" rtlCol="0">
            <a:spAutoFit/>
          </a:bodyPr>
          <a:lstStyle/>
          <a:p>
            <a:r>
              <a:rPr lang="en-GB" sz="1800" dirty="0">
                <a:solidFill>
                  <a:srgbClr val="B1004B"/>
                </a:solidFill>
              </a:rPr>
              <a:t>Cold</a:t>
            </a:r>
          </a:p>
        </p:txBody>
      </p:sp>
      <p:sp>
        <p:nvSpPr>
          <p:cNvPr id="23"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271761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this reaction shows up as…</a:t>
            </a:r>
          </a:p>
        </p:txBody>
      </p:sp>
      <p:sp>
        <p:nvSpPr>
          <p:cNvPr id="5" name="Slide Number Placeholder 4"/>
          <p:cNvSpPr>
            <a:spLocks noGrp="1"/>
          </p:cNvSpPr>
          <p:nvPr>
            <p:ph type="sldNum" sz="quarter" idx="10"/>
          </p:nvPr>
        </p:nvSpPr>
        <p:spPr>
          <a:prstGeom prst="rect">
            <a:avLst/>
          </a:prstGeom>
        </p:spPr>
        <p:txBody>
          <a:bodyPr/>
          <a:lstStyle/>
          <a:p>
            <a:pPr>
              <a:defRPr/>
            </a:pPr>
            <a:fld id="{3089EF2F-4E45-E44F-BE45-681B42F3601A}" type="slidenum">
              <a:rPr lang="en-US" smtClean="0"/>
              <a:pPr>
                <a:defRPr/>
              </a:pPr>
              <a:t>24</a:t>
            </a:fld>
            <a:endParaRPr lang="en-US" dirty="0"/>
          </a:p>
        </p:txBody>
      </p:sp>
      <p:grpSp>
        <p:nvGrpSpPr>
          <p:cNvPr id="9" name="Group 8"/>
          <p:cNvGrpSpPr/>
          <p:nvPr/>
        </p:nvGrpSpPr>
        <p:grpSpPr>
          <a:xfrm>
            <a:off x="1564678" y="1494830"/>
            <a:ext cx="4970301" cy="2944959"/>
            <a:chOff x="1257300" y="1940553"/>
            <a:chExt cx="6627068" cy="3926612"/>
          </a:xfrm>
        </p:grpSpPr>
        <p:cxnSp>
          <p:nvCxnSpPr>
            <p:cNvPr id="7" name="Straight Connector 6"/>
            <p:cNvCxnSpPr/>
            <p:nvPr/>
          </p:nvCxnSpPr>
          <p:spPr>
            <a:xfrm>
              <a:off x="4564112" y="1940553"/>
              <a:ext cx="0" cy="39266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57300" y="3913749"/>
              <a:ext cx="662706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1564678" y="1494830"/>
            <a:ext cx="2346684" cy="1299422"/>
            <a:chOff x="1257300" y="1940553"/>
            <a:chExt cx="3128912" cy="1732562"/>
          </a:xfrm>
        </p:grpSpPr>
        <p:sp>
          <p:nvSpPr>
            <p:cNvPr id="11" name="Rounded Rectangle 10"/>
            <p:cNvSpPr/>
            <p:nvPr/>
          </p:nvSpPr>
          <p:spPr>
            <a:xfrm>
              <a:off x="1257300" y="1940553"/>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 name="TextBox 2"/>
            <p:cNvSpPr txBox="1"/>
            <p:nvPr/>
          </p:nvSpPr>
          <p:spPr>
            <a:xfrm>
              <a:off x="2110051" y="2598435"/>
              <a:ext cx="1507251" cy="410369"/>
            </a:xfrm>
            <a:prstGeom prst="rect">
              <a:avLst/>
            </a:prstGeom>
            <a:noFill/>
          </p:spPr>
          <p:txBody>
            <a:bodyPr wrap="none" rtlCol="0">
              <a:spAutoFit/>
            </a:bodyPr>
            <a:lstStyle/>
            <a:p>
              <a:r>
                <a:rPr lang="en-GB" sz="1400" b="1" dirty="0"/>
                <a:t>Admiration</a:t>
              </a:r>
            </a:p>
          </p:txBody>
        </p:sp>
      </p:grpSp>
      <p:grpSp>
        <p:nvGrpSpPr>
          <p:cNvPr id="8" name="Group 7"/>
          <p:cNvGrpSpPr/>
          <p:nvPr/>
        </p:nvGrpSpPr>
        <p:grpSpPr>
          <a:xfrm>
            <a:off x="4182379" y="3126799"/>
            <a:ext cx="2346684" cy="1299422"/>
            <a:chOff x="4747568" y="4116512"/>
            <a:chExt cx="3128912" cy="1732562"/>
          </a:xfrm>
        </p:grpSpPr>
        <p:sp>
          <p:nvSpPr>
            <p:cNvPr id="28" name="Rounded Rectangle 27"/>
            <p:cNvSpPr/>
            <p:nvPr/>
          </p:nvSpPr>
          <p:spPr>
            <a:xfrm>
              <a:off x="4747568" y="4116512"/>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8" name="TextBox 67"/>
            <p:cNvSpPr txBox="1"/>
            <p:nvPr/>
          </p:nvSpPr>
          <p:spPr>
            <a:xfrm>
              <a:off x="5650259" y="4792708"/>
              <a:ext cx="1517983" cy="410369"/>
            </a:xfrm>
            <a:prstGeom prst="rect">
              <a:avLst/>
            </a:prstGeom>
            <a:noFill/>
          </p:spPr>
          <p:txBody>
            <a:bodyPr wrap="square" rtlCol="0">
              <a:spAutoFit/>
            </a:bodyPr>
            <a:lstStyle/>
            <a:p>
              <a:r>
                <a:rPr lang="en-GB" sz="1400" b="1" dirty="0"/>
                <a:t>Contempt</a:t>
              </a:r>
            </a:p>
          </p:txBody>
        </p:sp>
      </p:grpSp>
      <p:grpSp>
        <p:nvGrpSpPr>
          <p:cNvPr id="6" name="Group 5"/>
          <p:cNvGrpSpPr/>
          <p:nvPr/>
        </p:nvGrpSpPr>
        <p:grpSpPr>
          <a:xfrm>
            <a:off x="4182379" y="1494830"/>
            <a:ext cx="2346684" cy="1299422"/>
            <a:chOff x="4747568" y="1940553"/>
            <a:chExt cx="3128912" cy="1732562"/>
          </a:xfrm>
        </p:grpSpPr>
        <p:sp>
          <p:nvSpPr>
            <p:cNvPr id="26" name="Rounded Rectangle 25"/>
            <p:cNvSpPr/>
            <p:nvPr/>
          </p:nvSpPr>
          <p:spPr>
            <a:xfrm>
              <a:off x="4747568" y="1940553"/>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9" name="TextBox 68"/>
            <p:cNvSpPr txBox="1"/>
            <p:nvPr/>
          </p:nvSpPr>
          <p:spPr>
            <a:xfrm>
              <a:off x="5536844" y="2606779"/>
              <a:ext cx="1745699" cy="410369"/>
            </a:xfrm>
            <a:prstGeom prst="rect">
              <a:avLst/>
            </a:prstGeom>
            <a:noFill/>
          </p:spPr>
          <p:txBody>
            <a:bodyPr wrap="square" rtlCol="0">
              <a:spAutoFit/>
            </a:bodyPr>
            <a:lstStyle/>
            <a:p>
              <a:r>
                <a:rPr lang="en-GB" sz="1400" b="1" dirty="0"/>
                <a:t>Resentment</a:t>
              </a:r>
            </a:p>
          </p:txBody>
        </p:sp>
      </p:grpSp>
      <p:grpSp>
        <p:nvGrpSpPr>
          <p:cNvPr id="12" name="Group 11"/>
          <p:cNvGrpSpPr/>
          <p:nvPr/>
        </p:nvGrpSpPr>
        <p:grpSpPr>
          <a:xfrm>
            <a:off x="1564678" y="3126799"/>
            <a:ext cx="2346684" cy="1299422"/>
            <a:chOff x="1257300" y="4116512"/>
            <a:chExt cx="3128912" cy="1732562"/>
          </a:xfrm>
        </p:grpSpPr>
        <p:sp>
          <p:nvSpPr>
            <p:cNvPr id="27" name="Rounded Rectangle 26"/>
            <p:cNvSpPr/>
            <p:nvPr/>
          </p:nvSpPr>
          <p:spPr>
            <a:xfrm>
              <a:off x="1257300" y="4116512"/>
              <a:ext cx="3128912" cy="1732562"/>
            </a:xfrm>
            <a:prstGeom prst="roundRect">
              <a:avLst>
                <a:gd name="adj" fmla="val 892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0" name="TextBox 69"/>
            <p:cNvSpPr txBox="1"/>
            <p:nvPr/>
          </p:nvSpPr>
          <p:spPr>
            <a:xfrm>
              <a:off x="2506680" y="4792708"/>
              <a:ext cx="684376" cy="410369"/>
            </a:xfrm>
            <a:prstGeom prst="rect">
              <a:avLst/>
            </a:prstGeom>
            <a:noFill/>
          </p:spPr>
          <p:txBody>
            <a:bodyPr wrap="none" rtlCol="0">
              <a:spAutoFit/>
            </a:bodyPr>
            <a:lstStyle/>
            <a:p>
              <a:r>
                <a:rPr lang="en-GB" sz="1400" b="1" dirty="0"/>
                <a:t>Pity</a:t>
              </a:r>
            </a:p>
          </p:txBody>
        </p:sp>
      </p:grpSp>
      <p:sp>
        <p:nvSpPr>
          <p:cNvPr id="74" name="TextBox 73"/>
          <p:cNvSpPr txBox="1"/>
          <p:nvPr/>
        </p:nvSpPr>
        <p:spPr>
          <a:xfrm>
            <a:off x="3415520" y="1123357"/>
            <a:ext cx="1188146" cy="338554"/>
          </a:xfrm>
          <a:prstGeom prst="rect">
            <a:avLst/>
          </a:prstGeom>
          <a:noFill/>
        </p:spPr>
        <p:txBody>
          <a:bodyPr wrap="none" rtlCol="0">
            <a:spAutoFit/>
          </a:bodyPr>
          <a:lstStyle/>
          <a:p>
            <a:r>
              <a:rPr lang="en-GB" sz="1600" dirty="0">
                <a:solidFill>
                  <a:srgbClr val="B1004B"/>
                </a:solidFill>
              </a:rPr>
              <a:t>Competent</a:t>
            </a:r>
          </a:p>
        </p:txBody>
      </p:sp>
      <p:sp>
        <p:nvSpPr>
          <p:cNvPr id="75" name="TextBox 74"/>
          <p:cNvSpPr txBox="1"/>
          <p:nvPr/>
        </p:nvSpPr>
        <p:spPr>
          <a:xfrm>
            <a:off x="3340146" y="4474002"/>
            <a:ext cx="1314784" cy="338554"/>
          </a:xfrm>
          <a:prstGeom prst="rect">
            <a:avLst/>
          </a:prstGeom>
          <a:noFill/>
        </p:spPr>
        <p:txBody>
          <a:bodyPr wrap="none" rtlCol="0">
            <a:spAutoFit/>
          </a:bodyPr>
          <a:lstStyle/>
          <a:p>
            <a:r>
              <a:rPr lang="en-GB" sz="1600" dirty="0">
                <a:solidFill>
                  <a:srgbClr val="B1004B"/>
                </a:solidFill>
              </a:rPr>
              <a:t>Incompetent</a:t>
            </a:r>
          </a:p>
        </p:txBody>
      </p:sp>
      <p:sp>
        <p:nvSpPr>
          <p:cNvPr id="76" name="TextBox 75"/>
          <p:cNvSpPr txBox="1"/>
          <p:nvPr/>
        </p:nvSpPr>
        <p:spPr>
          <a:xfrm>
            <a:off x="809104" y="2780550"/>
            <a:ext cx="725263" cy="338554"/>
          </a:xfrm>
          <a:prstGeom prst="rect">
            <a:avLst/>
          </a:prstGeom>
          <a:noFill/>
        </p:spPr>
        <p:txBody>
          <a:bodyPr wrap="none" rtlCol="0">
            <a:spAutoFit/>
          </a:bodyPr>
          <a:lstStyle/>
          <a:p>
            <a:r>
              <a:rPr lang="en-GB" sz="1600" dirty="0">
                <a:solidFill>
                  <a:srgbClr val="B1004B"/>
                </a:solidFill>
              </a:rPr>
              <a:t>Warm</a:t>
            </a:r>
          </a:p>
        </p:txBody>
      </p:sp>
      <p:sp>
        <p:nvSpPr>
          <p:cNvPr id="77" name="TextBox 76"/>
          <p:cNvSpPr txBox="1"/>
          <p:nvPr/>
        </p:nvSpPr>
        <p:spPr>
          <a:xfrm>
            <a:off x="6588224" y="2799881"/>
            <a:ext cx="604653" cy="338554"/>
          </a:xfrm>
          <a:prstGeom prst="rect">
            <a:avLst/>
          </a:prstGeom>
          <a:noFill/>
        </p:spPr>
        <p:txBody>
          <a:bodyPr wrap="none" rtlCol="0">
            <a:spAutoFit/>
          </a:bodyPr>
          <a:lstStyle/>
          <a:p>
            <a:r>
              <a:rPr lang="en-GB" sz="1600" dirty="0">
                <a:solidFill>
                  <a:srgbClr val="B1004B"/>
                </a:solidFill>
              </a:rPr>
              <a:t>Cold</a:t>
            </a:r>
          </a:p>
        </p:txBody>
      </p:sp>
      <p:sp>
        <p:nvSpPr>
          <p:cNvPr id="23" name="Rectangle 22"/>
          <p:cNvSpPr/>
          <p:nvPr/>
        </p:nvSpPr>
        <p:spPr>
          <a:xfrm>
            <a:off x="2028807" y="2301650"/>
            <a:ext cx="1361270" cy="276999"/>
          </a:xfrm>
          <a:prstGeom prst="rect">
            <a:avLst/>
          </a:prstGeom>
        </p:spPr>
        <p:txBody>
          <a:bodyPr wrap="none">
            <a:spAutoFit/>
          </a:bodyPr>
          <a:lstStyle/>
          <a:p>
            <a:r>
              <a:rPr lang="en-GB" sz="1200" dirty="0">
                <a:solidFill>
                  <a:srgbClr val="B3104E"/>
                </a:solidFill>
              </a:rPr>
              <a:t>Leads to favoring</a:t>
            </a:r>
          </a:p>
        </p:txBody>
      </p:sp>
      <p:sp>
        <p:nvSpPr>
          <p:cNvPr id="24" name="Rectangle 23"/>
          <p:cNvSpPr/>
          <p:nvPr/>
        </p:nvSpPr>
        <p:spPr>
          <a:xfrm>
            <a:off x="2095601" y="3937158"/>
            <a:ext cx="1308371" cy="276999"/>
          </a:xfrm>
          <a:prstGeom prst="rect">
            <a:avLst/>
          </a:prstGeom>
        </p:spPr>
        <p:txBody>
          <a:bodyPr wrap="none">
            <a:spAutoFit/>
          </a:bodyPr>
          <a:lstStyle/>
          <a:p>
            <a:r>
              <a:rPr lang="en-GB" sz="1200" dirty="0">
                <a:solidFill>
                  <a:srgbClr val="B3104E"/>
                </a:solidFill>
              </a:rPr>
              <a:t>Leads to helping</a:t>
            </a:r>
          </a:p>
        </p:txBody>
      </p:sp>
      <p:sp>
        <p:nvSpPr>
          <p:cNvPr id="25" name="Rectangle 24"/>
          <p:cNvSpPr/>
          <p:nvPr/>
        </p:nvSpPr>
        <p:spPr>
          <a:xfrm>
            <a:off x="4495562" y="3937158"/>
            <a:ext cx="1752403" cy="276999"/>
          </a:xfrm>
          <a:prstGeom prst="rect">
            <a:avLst/>
          </a:prstGeom>
        </p:spPr>
        <p:txBody>
          <a:bodyPr wrap="none">
            <a:spAutoFit/>
          </a:bodyPr>
          <a:lstStyle/>
          <a:p>
            <a:r>
              <a:rPr lang="en-GB" sz="1200" dirty="0">
                <a:solidFill>
                  <a:srgbClr val="B3104E"/>
                </a:solidFill>
              </a:rPr>
              <a:t>Leads to discriminating</a:t>
            </a:r>
          </a:p>
        </p:txBody>
      </p:sp>
      <p:sp>
        <p:nvSpPr>
          <p:cNvPr id="29" name="Rectangle 28"/>
          <p:cNvSpPr/>
          <p:nvPr/>
        </p:nvSpPr>
        <p:spPr>
          <a:xfrm>
            <a:off x="4646471" y="2299669"/>
            <a:ext cx="1444626" cy="276999"/>
          </a:xfrm>
          <a:prstGeom prst="rect">
            <a:avLst/>
          </a:prstGeom>
        </p:spPr>
        <p:txBody>
          <a:bodyPr wrap="none">
            <a:spAutoFit/>
          </a:bodyPr>
          <a:lstStyle/>
          <a:p>
            <a:r>
              <a:rPr lang="en-GB" sz="1200" dirty="0">
                <a:solidFill>
                  <a:srgbClr val="B3104E"/>
                </a:solidFill>
              </a:rPr>
              <a:t>Leads to hindering</a:t>
            </a:r>
          </a:p>
        </p:txBody>
      </p:sp>
      <p:sp>
        <p:nvSpPr>
          <p:cNvPr id="30"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112824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3" cstate="email">
            <a:extLst>
              <a:ext uri="{28A0092B-C50C-407E-A947-70E740481C1C}">
                <a14:useLocalDpi xmlns:a14="http://schemas.microsoft.com/office/drawing/2010/main" val="0"/>
              </a:ext>
            </a:extLst>
          </a:blip>
          <a:srcRect l="2092"/>
          <a:stretch>
            <a:fillRect/>
          </a:stretch>
        </p:blipFill>
        <p:spPr bwMode="auto">
          <a:xfrm>
            <a:off x="0" y="-63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pPr>
            <a:r>
              <a:rPr lang="en-GB" altLang="en-US" sz="700"/>
              <a:t>One of us | © Mind Gym </a:t>
            </a:r>
          </a:p>
        </p:txBody>
      </p:sp>
      <p:sp>
        <p:nvSpPr>
          <p:cNvPr id="48133" name="Slide Number Placeholder 2"/>
          <p:cNvSpPr>
            <a:spLocks noGrp="1"/>
          </p:cNvSpPr>
          <p:nvPr>
            <p:ph type="sldNum" sz="quarter" idx="10"/>
          </p:nvPr>
        </p:nvSpPr>
        <p:spPr>
          <a:noFill/>
        </p:spPr>
        <p:txBody>
          <a:bodyPr/>
          <a:lstStyle>
            <a:lvl1pPr>
              <a:spcAft>
                <a:spcPts val="600"/>
              </a:spcAft>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pPr>
            <a:fld id="{73FB4726-B4D4-4E00-90E4-085F3CBBCD3A}" type="slidenum">
              <a:rPr lang="en-GB" altLang="en-US" sz="700"/>
              <a:pPr>
                <a:spcAft>
                  <a:spcPct val="0"/>
                </a:spcAft>
              </a:pPr>
              <a:t>25</a:t>
            </a:fld>
            <a:endParaRPr lang="en-GB" altLang="en-US" sz="700"/>
          </a:p>
        </p:txBody>
      </p:sp>
      <p:sp>
        <p:nvSpPr>
          <p:cNvPr id="7" name="Title 7"/>
          <p:cNvSpPr>
            <a:spLocks noGrp="1"/>
          </p:cNvSpPr>
          <p:nvPr>
            <p:ph type="title"/>
          </p:nvPr>
        </p:nvSpPr>
        <p:spPr>
          <a:xfrm>
            <a:off x="296653" y="320798"/>
            <a:ext cx="7343108" cy="522713"/>
          </a:xfrm>
        </p:spPr>
        <p:txBody>
          <a:bodyPr/>
          <a:lstStyle/>
          <a:p>
            <a:r>
              <a:rPr lang="en-GB" dirty="0" smtClean="0">
                <a:solidFill>
                  <a:srgbClr val="323231"/>
                </a:solidFill>
              </a:rPr>
              <a:t>How microaggressions</a:t>
            </a:r>
            <a:br>
              <a:rPr lang="en-GB" dirty="0" smtClean="0">
                <a:solidFill>
                  <a:srgbClr val="323231"/>
                </a:solidFill>
              </a:rPr>
            </a:br>
            <a:r>
              <a:rPr lang="en-GB" dirty="0" smtClean="0">
                <a:solidFill>
                  <a:srgbClr val="323231"/>
                </a:solidFill>
              </a:rPr>
              <a:t>can erode your culture</a:t>
            </a:r>
            <a:endParaRPr lang="en-US" dirty="0">
              <a:solidFill>
                <a:srgbClr val="323231"/>
              </a:solidFill>
            </a:endParaRPr>
          </a:p>
        </p:txBody>
      </p:sp>
      <p:sp>
        <p:nvSpPr>
          <p:cNvPr id="8" name="Rectangle 7"/>
          <p:cNvSpPr/>
          <p:nvPr/>
        </p:nvSpPr>
        <p:spPr>
          <a:xfrm>
            <a:off x="1041644" y="1739212"/>
            <a:ext cx="4192748" cy="2375588"/>
          </a:xfrm>
          <a:prstGeom prst="rect">
            <a:avLst/>
          </a:prstGeom>
        </p:spPr>
        <p:txBody>
          <a:bodyPr wrap="square">
            <a:noAutofit/>
          </a:bodyPr>
          <a:lstStyle/>
          <a:p>
            <a:pPr fontAlgn="auto">
              <a:spcBef>
                <a:spcPts val="0"/>
              </a:spcBef>
              <a:spcAft>
                <a:spcPts val="0"/>
              </a:spcAft>
            </a:pPr>
            <a:r>
              <a:rPr lang="en-GB" sz="1600" dirty="0" smtClean="0">
                <a:solidFill>
                  <a:srgbClr val="3C3C3B"/>
                </a:solidFill>
                <a:latin typeface="Arial"/>
                <a:ea typeface="+mn-ea"/>
                <a:cs typeface="Arial"/>
              </a:rPr>
              <a:t>Sarah recalled her </a:t>
            </a:r>
            <a:r>
              <a:rPr lang="en-GB" sz="1600" dirty="0">
                <a:solidFill>
                  <a:srgbClr val="3C3C3B"/>
                </a:solidFill>
                <a:latin typeface="Arial"/>
                <a:ea typeface="+mn-ea"/>
                <a:cs typeface="Arial"/>
              </a:rPr>
              <a:t>mentor’s advice about networking, so when </a:t>
            </a:r>
            <a:r>
              <a:rPr lang="en-GB" sz="1600" dirty="0" smtClean="0">
                <a:solidFill>
                  <a:srgbClr val="3C3C3B"/>
                </a:solidFill>
                <a:latin typeface="Arial"/>
                <a:ea typeface="+mn-ea"/>
                <a:cs typeface="Arial"/>
              </a:rPr>
              <a:t>she </a:t>
            </a:r>
            <a:r>
              <a:rPr lang="en-GB" sz="1600" dirty="0">
                <a:solidFill>
                  <a:srgbClr val="3C3C3B"/>
                </a:solidFill>
                <a:latin typeface="Arial"/>
                <a:ea typeface="+mn-ea"/>
                <a:cs typeface="Arial"/>
              </a:rPr>
              <a:t>was at a company event and saw </a:t>
            </a:r>
            <a:r>
              <a:rPr lang="en-GB" sz="1600" dirty="0" smtClean="0">
                <a:solidFill>
                  <a:srgbClr val="3C3C3B"/>
                </a:solidFill>
                <a:latin typeface="Arial"/>
                <a:ea typeface="+mn-ea"/>
                <a:cs typeface="Arial"/>
              </a:rPr>
              <a:t>her </a:t>
            </a:r>
            <a:r>
              <a:rPr lang="en-GB" sz="1600" dirty="0">
                <a:solidFill>
                  <a:srgbClr val="3C3C3B"/>
                </a:solidFill>
                <a:latin typeface="Arial"/>
                <a:ea typeface="+mn-ea"/>
                <a:cs typeface="Arial"/>
              </a:rPr>
              <a:t>colleagues talking to the vice-president, </a:t>
            </a:r>
            <a:r>
              <a:rPr lang="en-GB" sz="1600" dirty="0" smtClean="0">
                <a:solidFill>
                  <a:srgbClr val="3C3C3B"/>
                </a:solidFill>
                <a:latin typeface="Arial"/>
                <a:ea typeface="+mn-ea"/>
                <a:cs typeface="Arial"/>
              </a:rPr>
              <a:t>she </a:t>
            </a:r>
            <a:r>
              <a:rPr lang="en-GB" sz="1600" dirty="0">
                <a:solidFill>
                  <a:srgbClr val="3C3C3B"/>
                </a:solidFill>
                <a:latin typeface="Arial"/>
                <a:ea typeface="+mn-ea"/>
                <a:cs typeface="Arial"/>
              </a:rPr>
              <a:t>walked over to introduce </a:t>
            </a:r>
            <a:r>
              <a:rPr lang="en-GB" sz="1600" dirty="0" smtClean="0">
                <a:solidFill>
                  <a:srgbClr val="3C3C3B"/>
                </a:solidFill>
                <a:latin typeface="Arial"/>
                <a:ea typeface="+mn-ea"/>
                <a:cs typeface="Arial"/>
              </a:rPr>
              <a:t>herself</a:t>
            </a:r>
            <a:r>
              <a:rPr lang="en-GB" sz="1600" dirty="0">
                <a:solidFill>
                  <a:srgbClr val="3C3C3B"/>
                </a:solidFill>
                <a:latin typeface="Arial"/>
                <a:ea typeface="+mn-ea"/>
                <a:cs typeface="Arial"/>
              </a:rPr>
              <a:t>. The VP </a:t>
            </a:r>
            <a:r>
              <a:rPr lang="en-GB" sz="1600" dirty="0" smtClean="0">
                <a:solidFill>
                  <a:srgbClr val="3C3C3B"/>
                </a:solidFill>
                <a:latin typeface="Arial"/>
                <a:ea typeface="+mn-ea"/>
                <a:cs typeface="Arial"/>
              </a:rPr>
              <a:t>responded</a:t>
            </a:r>
            <a:r>
              <a:rPr lang="en-GB" sz="1600" dirty="0">
                <a:solidFill>
                  <a:srgbClr val="3C3C3B"/>
                </a:solidFill>
                <a:latin typeface="Arial"/>
                <a:ea typeface="+mn-ea"/>
                <a:cs typeface="Arial"/>
              </a:rPr>
              <a:t>, “thanks, I’ll take another white wine please.” </a:t>
            </a:r>
            <a:r>
              <a:rPr lang="en-GB" sz="1600" dirty="0" smtClean="0">
                <a:solidFill>
                  <a:srgbClr val="3C3C3B"/>
                </a:solidFill>
                <a:latin typeface="Arial"/>
                <a:ea typeface="+mn-ea"/>
                <a:cs typeface="Arial"/>
              </a:rPr>
              <a:t>Sarah was stunned as she realized </a:t>
            </a:r>
            <a:r>
              <a:rPr lang="en-GB" sz="1600" dirty="0">
                <a:solidFill>
                  <a:srgbClr val="3C3C3B"/>
                </a:solidFill>
                <a:latin typeface="Arial"/>
                <a:ea typeface="+mn-ea"/>
                <a:cs typeface="Arial"/>
              </a:rPr>
              <a:t>the VP had mistaken </a:t>
            </a:r>
            <a:r>
              <a:rPr lang="en-GB" sz="1600" dirty="0" smtClean="0">
                <a:solidFill>
                  <a:srgbClr val="3C3C3B"/>
                </a:solidFill>
                <a:latin typeface="Arial"/>
                <a:ea typeface="+mn-ea"/>
                <a:cs typeface="Arial"/>
              </a:rPr>
              <a:t>her for </a:t>
            </a:r>
            <a:r>
              <a:rPr lang="en-GB" sz="1600" dirty="0">
                <a:solidFill>
                  <a:srgbClr val="3C3C3B"/>
                </a:solidFill>
                <a:latin typeface="Arial"/>
                <a:ea typeface="+mn-ea"/>
                <a:cs typeface="Arial"/>
              </a:rPr>
              <a:t>a </a:t>
            </a:r>
            <a:r>
              <a:rPr lang="en-GB" sz="1600" dirty="0" smtClean="0">
                <a:solidFill>
                  <a:srgbClr val="3C3C3B"/>
                </a:solidFill>
                <a:latin typeface="Arial"/>
                <a:ea typeface="+mn-ea"/>
                <a:cs typeface="Arial"/>
              </a:rPr>
              <a:t>waitress and her colleagues hadn’t said anything.</a:t>
            </a:r>
            <a:endParaRPr lang="en-GB" sz="1600" dirty="0">
              <a:solidFill>
                <a:srgbClr val="3C3C3B"/>
              </a:solidFill>
              <a:latin typeface="Arial"/>
              <a:ea typeface="+mn-ea"/>
              <a:cs typeface="Arial"/>
            </a:endParaRPr>
          </a:p>
        </p:txBody>
      </p:sp>
      <p:grpSp>
        <p:nvGrpSpPr>
          <p:cNvPr id="9" name="Group 8"/>
          <p:cNvGrpSpPr/>
          <p:nvPr/>
        </p:nvGrpSpPr>
        <p:grpSpPr>
          <a:xfrm>
            <a:off x="329327" y="1739212"/>
            <a:ext cx="648072" cy="648072"/>
            <a:chOff x="539552" y="5157192"/>
            <a:chExt cx="648072" cy="648072"/>
          </a:xfrm>
        </p:grpSpPr>
        <p:sp>
          <p:nvSpPr>
            <p:cNvPr id="10" name="Oval 9"/>
            <p:cNvSpPr/>
            <p:nvPr/>
          </p:nvSpPr>
          <p:spPr>
            <a:xfrm>
              <a:off x="539552" y="5157192"/>
              <a:ext cx="648072" cy="648072"/>
            </a:xfrm>
            <a:prstGeom prst="ellipse">
              <a:avLst/>
            </a:prstGeom>
            <a:solidFill>
              <a:srgbClr val="FFFFFF"/>
            </a:solidFill>
            <a:ln w="28575" cmpd="sng">
              <a:solidFill>
                <a:srgbClr val="2DD7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sz="1800" dirty="0">
                <a:ln w="12700" cmpd="sng">
                  <a:solidFill>
                    <a:srgbClr val="3C3C3B"/>
                  </a:solidFill>
                </a:ln>
                <a:solidFill>
                  <a:srgbClr val="3C3C3B"/>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3851" y="5301761"/>
              <a:ext cx="379473" cy="358936"/>
            </a:xfrm>
            <a:prstGeom prst="rect">
              <a:avLst/>
            </a:prstGeom>
          </p:spPr>
        </p:pic>
      </p:grpSp>
    </p:spTree>
    <p:extLst>
      <p:ext uri="{BB962C8B-B14F-4D97-AF65-F5344CB8AC3E}">
        <p14:creationId xmlns:p14="http://schemas.microsoft.com/office/powerpoint/2010/main" val="24134902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behaviors</a:t>
            </a:r>
            <a:endParaRPr lang="en-US" dirty="0"/>
          </a:p>
        </p:txBody>
      </p:sp>
      <p:sp>
        <p:nvSpPr>
          <p:cNvPr id="9" name="Slide Number Placeholder 8"/>
          <p:cNvSpPr>
            <a:spLocks noGrp="1"/>
          </p:cNvSpPr>
          <p:nvPr>
            <p:ph type="sldNum" sz="quarter" idx="10"/>
          </p:nvPr>
        </p:nvSpPr>
        <p:spPr/>
        <p:txBody>
          <a:bodyPr/>
          <a:lstStyle/>
          <a:p>
            <a:pPr>
              <a:defRPr/>
            </a:pPr>
            <a:fld id="{6D62728C-41FB-064C-9BCB-E8D39A7EE8B3}" type="slidenum">
              <a:rPr lang="en-US" smtClean="0"/>
              <a:pPr>
                <a:defRPr/>
              </a:pPr>
              <a:t>26</a:t>
            </a:fld>
            <a:endParaRPr lang="en-US" dirty="0"/>
          </a:p>
        </p:txBody>
      </p:sp>
      <p:sp>
        <p:nvSpPr>
          <p:cNvPr id="13" name="TextBox 12"/>
          <p:cNvSpPr txBox="1"/>
          <p:nvPr/>
        </p:nvSpPr>
        <p:spPr>
          <a:xfrm>
            <a:off x="4181929" y="5188857"/>
            <a:ext cx="184731" cy="369332"/>
          </a:xfrm>
          <a:prstGeom prst="rect">
            <a:avLst/>
          </a:prstGeom>
          <a:noFill/>
        </p:spPr>
        <p:txBody>
          <a:bodyPr wrap="none" rtlCol="0">
            <a:spAutoFit/>
          </a:bodyPr>
          <a:lstStyle/>
          <a:p>
            <a:endParaRPr lang="en-US" sz="1800" dirty="0"/>
          </a:p>
        </p:txBody>
      </p:sp>
      <p:grpSp>
        <p:nvGrpSpPr>
          <p:cNvPr id="10" name="Group 9"/>
          <p:cNvGrpSpPr/>
          <p:nvPr/>
        </p:nvGrpSpPr>
        <p:grpSpPr>
          <a:xfrm>
            <a:off x="1521183" y="1597057"/>
            <a:ext cx="1712299" cy="1510903"/>
            <a:chOff x="504244" y="2334497"/>
            <a:chExt cx="2283065" cy="2014537"/>
          </a:xfrm>
        </p:grpSpPr>
        <p:sp>
          <p:nvSpPr>
            <p:cNvPr id="17" name="Rounded Rectangle 16"/>
            <p:cNvSpPr/>
            <p:nvPr/>
          </p:nvSpPr>
          <p:spPr>
            <a:xfrm>
              <a:off x="504244" y="2334497"/>
              <a:ext cx="2283065" cy="2014537"/>
            </a:xfrm>
            <a:prstGeom prst="roundRect">
              <a:avLst>
                <a:gd name="adj" fmla="val 5403"/>
              </a:avLst>
            </a:prstGeom>
            <a:solidFill>
              <a:schemeClr val="bg1"/>
            </a:solidFill>
            <a:ln>
              <a:solidFill>
                <a:srgbClr val="8B8D90"/>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spcAft>
                  <a:spcPts val="300"/>
                </a:spcAft>
              </a:pPr>
              <a:r>
                <a:rPr lang="en-GB" sz="1800" dirty="0">
                  <a:solidFill>
                    <a:srgbClr val="B1004B"/>
                  </a:solidFill>
                </a:rPr>
                <a:t>Value</a:t>
              </a:r>
            </a:p>
          </p:txBody>
        </p:sp>
        <p:pic>
          <p:nvPicPr>
            <p:cNvPr id="3" name="Picture 2"/>
            <p:cNvPicPr>
              <a:picLocks noChangeAspect="1"/>
            </p:cNvPicPr>
            <p:nvPr/>
          </p:nvPicPr>
          <p:blipFill>
            <a:blip r:embed="rId3"/>
            <a:stretch>
              <a:fillRect/>
            </a:stretch>
          </p:blipFill>
          <p:spPr>
            <a:xfrm rot="10800000">
              <a:off x="1162284" y="3037893"/>
              <a:ext cx="988282" cy="1018758"/>
            </a:xfrm>
            <a:prstGeom prst="rect">
              <a:avLst/>
            </a:prstGeom>
          </p:spPr>
        </p:pic>
      </p:grpSp>
      <p:grpSp>
        <p:nvGrpSpPr>
          <p:cNvPr id="8" name="Group 7"/>
          <p:cNvGrpSpPr/>
          <p:nvPr/>
        </p:nvGrpSpPr>
        <p:grpSpPr>
          <a:xfrm>
            <a:off x="5792900" y="1597057"/>
            <a:ext cx="1712299" cy="1510903"/>
            <a:chOff x="6199866" y="2334497"/>
            <a:chExt cx="2283065" cy="2014537"/>
          </a:xfrm>
        </p:grpSpPr>
        <p:sp>
          <p:nvSpPr>
            <p:cNvPr id="11" name="Rounded Rectangle 10"/>
            <p:cNvSpPr/>
            <p:nvPr/>
          </p:nvSpPr>
          <p:spPr>
            <a:xfrm>
              <a:off x="6199866" y="2334497"/>
              <a:ext cx="2283065" cy="2014537"/>
            </a:xfrm>
            <a:prstGeom prst="roundRect">
              <a:avLst>
                <a:gd name="adj" fmla="val 5403"/>
              </a:avLst>
            </a:prstGeom>
            <a:solidFill>
              <a:schemeClr val="bg1"/>
            </a:solidFill>
            <a:ln>
              <a:solidFill>
                <a:srgbClr val="8B8D90"/>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spcAft>
                  <a:spcPts val="300"/>
                </a:spcAft>
              </a:pPr>
              <a:r>
                <a:rPr lang="en-GB" sz="1800" dirty="0">
                  <a:solidFill>
                    <a:srgbClr val="B1004B"/>
                  </a:solidFill>
                </a:rPr>
                <a:t>Protect</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6908331" y="2979767"/>
              <a:ext cx="918633" cy="1076885"/>
            </a:xfrm>
            <a:prstGeom prst="rect">
              <a:avLst/>
            </a:prstGeom>
          </p:spPr>
        </p:pic>
      </p:grpSp>
      <p:grpSp>
        <p:nvGrpSpPr>
          <p:cNvPr id="7" name="Group 6"/>
          <p:cNvGrpSpPr/>
          <p:nvPr/>
        </p:nvGrpSpPr>
        <p:grpSpPr>
          <a:xfrm>
            <a:off x="3657420" y="1597057"/>
            <a:ext cx="1712299" cy="1510903"/>
            <a:chOff x="3352560" y="2334497"/>
            <a:chExt cx="2283065" cy="2014537"/>
          </a:xfrm>
        </p:grpSpPr>
        <p:sp>
          <p:nvSpPr>
            <p:cNvPr id="20" name="Rounded Rectangle 19"/>
            <p:cNvSpPr/>
            <p:nvPr/>
          </p:nvSpPr>
          <p:spPr>
            <a:xfrm>
              <a:off x="3352560" y="2334497"/>
              <a:ext cx="2283065" cy="2014537"/>
            </a:xfrm>
            <a:prstGeom prst="roundRect">
              <a:avLst>
                <a:gd name="adj" fmla="val 5403"/>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spcAft>
                  <a:spcPts val="300"/>
                </a:spcAft>
              </a:pPr>
              <a:r>
                <a:rPr lang="en-GB" sz="1800" dirty="0">
                  <a:solidFill>
                    <a:srgbClr val="B1004B"/>
                  </a:solidFill>
                </a:rPr>
                <a:t>Bridge</a:t>
              </a:r>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800000">
              <a:off x="3636432" y="3201056"/>
              <a:ext cx="1678752" cy="855596"/>
            </a:xfrm>
            <a:prstGeom prst="rect">
              <a:avLst/>
            </a:prstGeom>
          </p:spPr>
        </p:pic>
      </p:grpSp>
      <p:sp>
        <p:nvSpPr>
          <p:cNvPr id="6" name="Rectangle 5"/>
          <p:cNvSpPr/>
          <p:nvPr/>
        </p:nvSpPr>
        <p:spPr>
          <a:xfrm>
            <a:off x="1589482" y="3274067"/>
            <a:ext cx="1575700" cy="1015663"/>
          </a:xfrm>
          <a:prstGeom prst="rect">
            <a:avLst/>
          </a:prstGeom>
        </p:spPr>
        <p:txBody>
          <a:bodyPr wrap="square">
            <a:spAutoFit/>
          </a:bodyPr>
          <a:lstStyle/>
          <a:p>
            <a:pPr algn="ctr">
              <a:spcBef>
                <a:spcPts val="75"/>
              </a:spcBef>
              <a:spcAft>
                <a:spcPts val="0"/>
              </a:spcAft>
            </a:pPr>
            <a:r>
              <a:rPr lang="en-GB" sz="1200" kern="1000" dirty="0">
                <a:solidFill>
                  <a:srgbClr val="B1004B"/>
                </a:solidFill>
                <a:latin typeface="Arial" panose="020B0604020202020204" pitchFamily="34" charset="0"/>
                <a:ea typeface="Times New Roman" panose="02020603050405020304" pitchFamily="18" charset="0"/>
                <a:cs typeface="Times New Roman" panose="02020603050405020304" pitchFamily="18" charset="0"/>
              </a:rPr>
              <a:t>Acknowledge someone for who they really are and make them feel appreciated for it</a:t>
            </a:r>
            <a:endParaRPr lang="en-GB" sz="1600" kern="1000" dirty="0">
              <a:solidFill>
                <a:srgbClr val="B1004B"/>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3725719" y="3274067"/>
            <a:ext cx="1575700" cy="830997"/>
          </a:xfrm>
          <a:prstGeom prst="rect">
            <a:avLst/>
          </a:prstGeom>
        </p:spPr>
        <p:txBody>
          <a:bodyPr wrap="square">
            <a:spAutoFit/>
          </a:bodyPr>
          <a:lstStyle/>
          <a:p>
            <a:pPr algn="ctr">
              <a:spcBef>
                <a:spcPts val="75"/>
              </a:spcBef>
              <a:spcAft>
                <a:spcPts val="0"/>
              </a:spcAft>
            </a:pPr>
            <a:r>
              <a:rPr lang="en-GB" sz="1200" kern="1000" dirty="0">
                <a:solidFill>
                  <a:srgbClr val="B1004B"/>
                </a:solidFill>
                <a:latin typeface="Arial" panose="020B0604020202020204" pitchFamily="34" charset="0"/>
                <a:ea typeface="Times New Roman" panose="02020603050405020304" pitchFamily="18" charset="0"/>
                <a:cs typeface="Times New Roman" panose="02020603050405020304" pitchFamily="18" charset="0"/>
              </a:rPr>
              <a:t>Bring people together when their differences are pulling them apart</a:t>
            </a:r>
            <a:endParaRPr lang="en-GB" sz="1600" kern="1000" dirty="0">
              <a:solidFill>
                <a:srgbClr val="B1004B"/>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5861956" y="3271176"/>
            <a:ext cx="1575700" cy="830997"/>
          </a:xfrm>
          <a:prstGeom prst="rect">
            <a:avLst/>
          </a:prstGeom>
        </p:spPr>
        <p:txBody>
          <a:bodyPr wrap="square">
            <a:spAutoFit/>
          </a:bodyPr>
          <a:lstStyle/>
          <a:p>
            <a:pPr algn="ctr">
              <a:spcBef>
                <a:spcPts val="75"/>
              </a:spcBef>
              <a:spcAft>
                <a:spcPts val="0"/>
              </a:spcAft>
            </a:pPr>
            <a:r>
              <a:rPr lang="en-GB" sz="1200" kern="1000" dirty="0">
                <a:solidFill>
                  <a:srgbClr val="B1004B"/>
                </a:solidFill>
                <a:latin typeface="Arial" panose="020B0604020202020204" pitchFamily="34" charset="0"/>
                <a:ea typeface="Times New Roman" panose="02020603050405020304" pitchFamily="18" charset="0"/>
                <a:cs typeface="Times New Roman" panose="02020603050405020304" pitchFamily="18" charset="0"/>
              </a:rPr>
              <a:t>Step in to support people when they’re at risk of being excluded</a:t>
            </a:r>
          </a:p>
        </p:txBody>
      </p:sp>
      <p:sp>
        <p:nvSpPr>
          <p:cNvPr id="18"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extLst>
      <p:ext uri="{BB962C8B-B14F-4D97-AF65-F5344CB8AC3E}">
        <p14:creationId xmlns:p14="http://schemas.microsoft.com/office/powerpoint/2010/main" val="311339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6"/>
          <p:cNvSpPr>
            <a:spLocks noGrp="1"/>
          </p:cNvSpPr>
          <p:nvPr>
            <p:ph idx="1"/>
          </p:nvPr>
        </p:nvSpPr>
        <p:spPr>
          <a:xfrm>
            <a:off x="320400" y="1391586"/>
            <a:ext cx="2834743" cy="833057"/>
          </a:xfrm>
        </p:spPr>
        <p:txBody>
          <a:bodyPr/>
          <a:lstStyle/>
          <a:p>
            <a:pPr>
              <a:lnSpc>
                <a:spcPct val="100000"/>
              </a:lnSpc>
              <a:spcAft>
                <a:spcPct val="0"/>
              </a:spcAft>
            </a:pPr>
            <a:r>
              <a:rPr lang="en-GB" altLang="en-US" sz="1400" dirty="0"/>
              <a:t>The most effective </a:t>
            </a:r>
            <a:r>
              <a:rPr lang="en-GB" altLang="en-US" sz="1400" dirty="0" smtClean="0"/>
              <a:t>solutions </a:t>
            </a:r>
            <a:r>
              <a:rPr lang="en-GB" altLang="en-US" sz="1400" dirty="0"/>
              <a:t>consist of </a:t>
            </a:r>
            <a:r>
              <a:rPr lang="en-GB" altLang="en-US" sz="1400" dirty="0" smtClean="0"/>
              <a:t>a continuous cycle </a:t>
            </a:r>
            <a:r>
              <a:rPr lang="en-GB" altLang="en-US" sz="1400" dirty="0"/>
              <a:t>of </a:t>
            </a:r>
            <a:r>
              <a:rPr lang="en-GB" altLang="en-US" sz="1400" dirty="0" smtClean="0"/>
              <a:t>discovery </a:t>
            </a:r>
            <a:r>
              <a:rPr lang="en-GB" altLang="en-US" sz="1400" dirty="0"/>
              <a:t>with three </a:t>
            </a:r>
            <a:r>
              <a:rPr lang="en-GB" altLang="en-US" sz="1400" dirty="0" smtClean="0"/>
              <a:t>stages.</a:t>
            </a:r>
            <a:endParaRPr lang="en-GB" altLang="en-US" sz="1400" dirty="0"/>
          </a:p>
        </p:txBody>
      </p:sp>
      <p:sp>
        <p:nvSpPr>
          <p:cNvPr id="37894" name="Title 7"/>
          <p:cNvSpPr>
            <a:spLocks noGrp="1"/>
          </p:cNvSpPr>
          <p:nvPr>
            <p:ph type="title"/>
          </p:nvPr>
        </p:nvSpPr>
        <p:spPr/>
        <p:txBody>
          <a:bodyPr/>
          <a:lstStyle/>
          <a:p>
            <a:pPr eaLnBrk="1" hangingPunct="1"/>
            <a:r>
              <a:rPr lang="en-GB" altLang="en-US" dirty="0" smtClean="0">
                <a:solidFill>
                  <a:schemeClr val="tx2"/>
                </a:solidFill>
              </a:rPr>
              <a:t>Making change stick</a:t>
            </a:r>
          </a:p>
        </p:txBody>
      </p:sp>
      <p:sp>
        <p:nvSpPr>
          <p:cNvPr id="37893" name="Slide Number Placeholder 3"/>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FBCFB4-620D-45BB-9F89-2216C6FF88BD}" type="slidenum">
              <a:rPr lang="en-GB" altLang="en-US"/>
              <a:pPr eaLnBrk="1" hangingPunct="1"/>
              <a:t>27</a:t>
            </a:fld>
            <a:endParaRPr lang="en-GB" altLang="en-US"/>
          </a:p>
        </p:txBody>
      </p:sp>
      <p:grpSp>
        <p:nvGrpSpPr>
          <p:cNvPr id="4" name="Group 3"/>
          <p:cNvGrpSpPr>
            <a:grpSpLocks noChangeAspect="1"/>
          </p:cNvGrpSpPr>
          <p:nvPr/>
        </p:nvGrpSpPr>
        <p:grpSpPr>
          <a:xfrm>
            <a:off x="3776021" y="743640"/>
            <a:ext cx="4034938" cy="4037797"/>
            <a:chOff x="4238729" y="1052226"/>
            <a:chExt cx="3400323" cy="3402732"/>
          </a:xfrm>
        </p:grpSpPr>
        <p:grpSp>
          <p:nvGrpSpPr>
            <p:cNvPr id="7" name="Group 6"/>
            <p:cNvGrpSpPr>
              <a:grpSpLocks noChangeAspect="1"/>
            </p:cNvGrpSpPr>
            <p:nvPr/>
          </p:nvGrpSpPr>
          <p:grpSpPr>
            <a:xfrm>
              <a:off x="4238729" y="1133716"/>
              <a:ext cx="3400323" cy="3321242"/>
              <a:chOff x="2589161" y="1095081"/>
              <a:chExt cx="3400323" cy="3321242"/>
            </a:xfrm>
          </p:grpSpPr>
          <p:pic>
            <p:nvPicPr>
              <p:cNvPr id="16" name="Table Placeholder 4"/>
              <p:cNvPicPr>
                <a:picLocks noChangeAspect="1"/>
              </p:cNvPicPr>
              <p:nvPr/>
            </p:nvPicPr>
            <p:blipFill rotWithShape="1">
              <a:blip r:embed="rId3" cstate="screen">
                <a:extLst>
                  <a:ext uri="{28A0092B-C50C-407E-A947-70E740481C1C}">
                    <a14:useLocalDpi xmlns:a14="http://schemas.microsoft.com/office/drawing/2010/main"/>
                  </a:ext>
                </a:extLst>
              </a:blip>
              <a:srcRect l="-1104" t="-2705" r="-42" b="-2705"/>
              <a:stretch/>
            </p:blipFill>
            <p:spPr bwMode="auto">
              <a:xfrm>
                <a:off x="2589161" y="1095081"/>
                <a:ext cx="3400323" cy="3321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38"/>
              <p:cNvSpPr>
                <a:spLocks noChangeArrowheads="1"/>
              </p:cNvSpPr>
              <p:nvPr/>
            </p:nvSpPr>
            <p:spPr bwMode="auto">
              <a:xfrm>
                <a:off x="4339969" y="1343741"/>
                <a:ext cx="1524000"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975"/>
                  </a:lnSpc>
                </a:pPr>
                <a:r>
                  <a:rPr lang="en-GB" altLang="en-US" sz="1600" dirty="0">
                    <a:solidFill>
                      <a:srgbClr val="3C3C3B"/>
                    </a:solidFill>
                  </a:rPr>
                  <a:t>Participate</a:t>
                </a:r>
              </a:p>
              <a:p>
                <a:pPr algn="ctr" eaLnBrk="1" hangingPunct="1">
                  <a:spcBef>
                    <a:spcPts val="600"/>
                  </a:spcBef>
                </a:pPr>
                <a:r>
                  <a:rPr lang="en-GB" altLang="en-US" sz="800" dirty="0">
                    <a:solidFill>
                      <a:srgbClr val="3C3C3B"/>
                    </a:solidFill>
                  </a:rPr>
                  <a:t>Discover new </a:t>
                </a:r>
                <a:r>
                  <a:rPr lang="en-GB" altLang="en-US" sz="800" dirty="0" smtClean="0">
                    <a:solidFill>
                      <a:srgbClr val="3C3C3B"/>
                    </a:solidFill>
                  </a:rPr>
                  <a:t>tools</a:t>
                </a:r>
                <a:br>
                  <a:rPr lang="en-GB" altLang="en-US" sz="800" dirty="0" smtClean="0">
                    <a:solidFill>
                      <a:srgbClr val="3C3C3B"/>
                    </a:solidFill>
                  </a:rPr>
                </a:br>
                <a:r>
                  <a:rPr lang="en-GB" altLang="en-US" sz="800" dirty="0" smtClean="0">
                    <a:solidFill>
                      <a:srgbClr val="3C3C3B"/>
                    </a:solidFill>
                  </a:rPr>
                  <a:t>and </a:t>
                </a:r>
                <a:r>
                  <a:rPr lang="en-GB" altLang="en-US" sz="800" dirty="0">
                    <a:solidFill>
                      <a:srgbClr val="3C3C3B"/>
                    </a:solidFill>
                  </a:rPr>
                  <a:t>techniques, often </a:t>
                </a:r>
                <a:r>
                  <a:rPr lang="en-GB" altLang="en-US" sz="800" dirty="0" smtClean="0">
                    <a:solidFill>
                      <a:srgbClr val="3C3C3B"/>
                    </a:solidFill>
                  </a:rPr>
                  <a:t/>
                </a:r>
                <a:br>
                  <a:rPr lang="en-GB" altLang="en-US" sz="800" dirty="0" smtClean="0">
                    <a:solidFill>
                      <a:srgbClr val="3C3C3B"/>
                    </a:solidFill>
                  </a:rPr>
                </a:br>
                <a:r>
                  <a:rPr lang="en-GB" altLang="en-US" sz="800" dirty="0" smtClean="0">
                    <a:solidFill>
                      <a:srgbClr val="3C3C3B"/>
                    </a:solidFill>
                  </a:rPr>
                  <a:t>in </a:t>
                </a:r>
                <a:r>
                  <a:rPr lang="en-GB" altLang="en-US" sz="800" dirty="0">
                    <a:solidFill>
                      <a:srgbClr val="3C3C3B"/>
                    </a:solidFill>
                  </a:rPr>
                  <a:t>a bite-sized workshop</a:t>
                </a:r>
              </a:p>
            </p:txBody>
          </p:sp>
          <p:sp>
            <p:nvSpPr>
              <p:cNvPr id="18" name="Rectangle 41"/>
              <p:cNvSpPr>
                <a:spLocks noChangeArrowheads="1"/>
              </p:cNvSpPr>
              <p:nvPr/>
            </p:nvSpPr>
            <p:spPr bwMode="auto">
              <a:xfrm>
                <a:off x="2759792" y="1343741"/>
                <a:ext cx="1541463"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975"/>
                  </a:lnSpc>
                </a:pPr>
                <a:r>
                  <a:rPr lang="en-GB" altLang="en-US" sz="1600" dirty="0">
                    <a:solidFill>
                      <a:srgbClr val="3C3C3B"/>
                    </a:solidFill>
                  </a:rPr>
                  <a:t>Engage</a:t>
                </a:r>
              </a:p>
              <a:p>
                <a:pPr algn="ctr" eaLnBrk="1" hangingPunct="1">
                  <a:spcBef>
                    <a:spcPts val="600"/>
                  </a:spcBef>
                </a:pPr>
                <a:r>
                  <a:rPr lang="en-GB" altLang="en-US" sz="800" dirty="0">
                    <a:solidFill>
                      <a:srgbClr val="3C3C3B"/>
                    </a:solidFill>
                  </a:rPr>
                  <a:t>Get excited </a:t>
                </a:r>
                <a:r>
                  <a:rPr lang="en-GB" altLang="en-US" sz="800" dirty="0" smtClean="0">
                    <a:solidFill>
                      <a:srgbClr val="3C3C3B"/>
                    </a:solidFill>
                  </a:rPr>
                  <a:t>about </a:t>
                </a:r>
                <a:br>
                  <a:rPr lang="en-GB" altLang="en-US" sz="800" dirty="0" smtClean="0">
                    <a:solidFill>
                      <a:srgbClr val="3C3C3B"/>
                    </a:solidFill>
                  </a:rPr>
                </a:br>
                <a:r>
                  <a:rPr lang="en-GB" altLang="en-US" sz="800" dirty="0" smtClean="0">
                    <a:solidFill>
                      <a:srgbClr val="3C3C3B"/>
                    </a:solidFill>
                  </a:rPr>
                  <a:t>what </a:t>
                </a:r>
                <a:r>
                  <a:rPr lang="en-GB" altLang="en-US" sz="800" dirty="0">
                    <a:solidFill>
                      <a:srgbClr val="3C3C3B"/>
                    </a:solidFill>
                  </a:rPr>
                  <a:t>there </a:t>
                </a:r>
                <a:r>
                  <a:rPr lang="en-GB" altLang="en-US" sz="800" dirty="0" smtClean="0">
                    <a:solidFill>
                      <a:srgbClr val="3C3C3B"/>
                    </a:solidFill>
                  </a:rPr>
                  <a:t>is</a:t>
                </a:r>
                <a:br>
                  <a:rPr lang="en-GB" altLang="en-US" sz="800" dirty="0" smtClean="0">
                    <a:solidFill>
                      <a:srgbClr val="3C3C3B"/>
                    </a:solidFill>
                  </a:rPr>
                </a:br>
                <a:r>
                  <a:rPr lang="en-GB" altLang="en-US" sz="800" dirty="0" smtClean="0">
                    <a:solidFill>
                      <a:srgbClr val="3C3C3B"/>
                    </a:solidFill>
                  </a:rPr>
                  <a:t>to </a:t>
                </a:r>
                <a:r>
                  <a:rPr lang="en-GB" altLang="en-US" sz="800" dirty="0">
                    <a:solidFill>
                      <a:srgbClr val="3C3C3B"/>
                    </a:solidFill>
                  </a:rPr>
                  <a:t>discover</a:t>
                </a:r>
              </a:p>
            </p:txBody>
          </p:sp>
          <p:sp>
            <p:nvSpPr>
              <p:cNvPr id="19" name="Rectangle 42"/>
              <p:cNvSpPr>
                <a:spLocks noChangeArrowheads="1"/>
              </p:cNvSpPr>
              <p:nvPr/>
            </p:nvSpPr>
            <p:spPr bwMode="auto">
              <a:xfrm>
                <a:off x="3530038" y="2722001"/>
                <a:ext cx="1560512"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975"/>
                  </a:lnSpc>
                </a:pPr>
                <a:r>
                  <a:rPr lang="en-GB" altLang="en-US" sz="1600" dirty="0">
                    <a:solidFill>
                      <a:srgbClr val="3C3C3B"/>
                    </a:solidFill>
                  </a:rPr>
                  <a:t>Activate</a:t>
                </a:r>
              </a:p>
              <a:p>
                <a:pPr algn="ctr" eaLnBrk="1" hangingPunct="1">
                  <a:spcBef>
                    <a:spcPts val="600"/>
                  </a:spcBef>
                </a:pPr>
                <a:r>
                  <a:rPr lang="en-GB" altLang="en-US" sz="800" dirty="0">
                    <a:solidFill>
                      <a:srgbClr val="3C3C3B"/>
                    </a:solidFill>
                  </a:rPr>
                  <a:t>Try out new </a:t>
                </a:r>
                <a:r>
                  <a:rPr lang="en-GB" altLang="en-US" sz="800" dirty="0" smtClean="0">
                    <a:solidFill>
                      <a:srgbClr val="3C3C3B"/>
                    </a:solidFill>
                  </a:rPr>
                  <a:t>discoveries</a:t>
                </a:r>
                <a:br>
                  <a:rPr lang="en-GB" altLang="en-US" sz="800" dirty="0" smtClean="0">
                    <a:solidFill>
                      <a:srgbClr val="3C3C3B"/>
                    </a:solidFill>
                  </a:rPr>
                </a:br>
                <a:r>
                  <a:rPr lang="en-GB" altLang="en-US" sz="800" dirty="0" smtClean="0">
                    <a:solidFill>
                      <a:srgbClr val="3C3C3B"/>
                    </a:solidFill>
                  </a:rPr>
                  <a:t>and </a:t>
                </a:r>
                <a:r>
                  <a:rPr lang="en-GB" altLang="en-US" sz="800" dirty="0">
                    <a:solidFill>
                      <a:srgbClr val="3C3C3B"/>
                    </a:solidFill>
                  </a:rPr>
                  <a:t>report </a:t>
                </a:r>
                <a:r>
                  <a:rPr lang="en-GB" altLang="en-US" sz="800" dirty="0" smtClean="0">
                    <a:solidFill>
                      <a:srgbClr val="3C3C3B"/>
                    </a:solidFill>
                  </a:rPr>
                  <a:t>on</a:t>
                </a:r>
                <a:br>
                  <a:rPr lang="en-GB" altLang="en-US" sz="800" dirty="0" smtClean="0">
                    <a:solidFill>
                      <a:srgbClr val="3C3C3B"/>
                    </a:solidFill>
                  </a:rPr>
                </a:br>
                <a:r>
                  <a:rPr lang="en-GB" altLang="en-US" sz="800" dirty="0" smtClean="0">
                    <a:solidFill>
                      <a:srgbClr val="3C3C3B"/>
                    </a:solidFill>
                  </a:rPr>
                  <a:t>what </a:t>
                </a:r>
                <a:r>
                  <a:rPr lang="en-GB" altLang="en-US" sz="800" dirty="0">
                    <a:solidFill>
                      <a:srgbClr val="3C3C3B"/>
                    </a:solidFill>
                  </a:rPr>
                  <a:t>happened</a:t>
                </a:r>
              </a:p>
            </p:txBody>
          </p:sp>
        </p:grpSp>
        <p:grpSp>
          <p:nvGrpSpPr>
            <p:cNvPr id="3" name="Group 2"/>
            <p:cNvGrpSpPr/>
            <p:nvPr/>
          </p:nvGrpSpPr>
          <p:grpSpPr>
            <a:xfrm>
              <a:off x="5458940" y="1052226"/>
              <a:ext cx="959644" cy="181094"/>
              <a:chOff x="3818385" y="1288894"/>
              <a:chExt cx="959644" cy="181094"/>
            </a:xfrm>
          </p:grpSpPr>
          <p:sp>
            <p:nvSpPr>
              <p:cNvPr id="24" name="Freeform 23"/>
              <p:cNvSpPr/>
              <p:nvPr/>
            </p:nvSpPr>
            <p:spPr>
              <a:xfrm>
                <a:off x="3823412" y="1288894"/>
                <a:ext cx="954617" cy="158750"/>
              </a:xfrm>
              <a:custGeom>
                <a:avLst/>
                <a:gdLst>
                  <a:gd name="connsiteX0" fmla="*/ 0 w 1181100"/>
                  <a:gd name="connsiteY0" fmla="*/ 203244 h 203244"/>
                  <a:gd name="connsiteX1" fmla="*/ 603250 w 1181100"/>
                  <a:gd name="connsiteY1" fmla="*/ 44 h 203244"/>
                  <a:gd name="connsiteX2" fmla="*/ 1181100 w 1181100"/>
                  <a:gd name="connsiteY2" fmla="*/ 184194 h 203244"/>
                </a:gdLst>
                <a:ahLst/>
                <a:cxnLst>
                  <a:cxn ang="0">
                    <a:pos x="connsiteX0" y="connsiteY0"/>
                  </a:cxn>
                  <a:cxn ang="0">
                    <a:pos x="connsiteX1" y="connsiteY1"/>
                  </a:cxn>
                  <a:cxn ang="0">
                    <a:pos x="connsiteX2" y="connsiteY2"/>
                  </a:cxn>
                </a:cxnLst>
                <a:rect l="l" t="t" r="r" b="b"/>
                <a:pathLst>
                  <a:path w="1181100" h="203244">
                    <a:moveTo>
                      <a:pt x="0" y="203244"/>
                    </a:moveTo>
                    <a:cubicBezTo>
                      <a:pt x="203200" y="103231"/>
                      <a:pt x="406400" y="3219"/>
                      <a:pt x="603250" y="44"/>
                    </a:cubicBezTo>
                    <a:cubicBezTo>
                      <a:pt x="800100" y="-3131"/>
                      <a:pt x="1076325" y="163027"/>
                      <a:pt x="1181100" y="184194"/>
                    </a:cubicBezTo>
                  </a:path>
                </a:pathLst>
              </a:cu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3818385" y="1418435"/>
                <a:ext cx="45720" cy="4572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Isosceles Triangle 1"/>
              <p:cNvSpPr/>
              <p:nvPr/>
            </p:nvSpPr>
            <p:spPr>
              <a:xfrm rot="6944819">
                <a:off x="4701921" y="1395373"/>
                <a:ext cx="80142" cy="69088"/>
              </a:xfrm>
              <a:prstGeom prst="triangl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rot="7353930">
              <a:off x="6728966" y="3153133"/>
              <a:ext cx="959644" cy="181094"/>
              <a:chOff x="3818385" y="1288894"/>
              <a:chExt cx="959644" cy="181094"/>
            </a:xfrm>
          </p:grpSpPr>
          <p:sp>
            <p:nvSpPr>
              <p:cNvPr id="47" name="Freeform 46"/>
              <p:cNvSpPr/>
              <p:nvPr/>
            </p:nvSpPr>
            <p:spPr>
              <a:xfrm>
                <a:off x="3823412" y="1288894"/>
                <a:ext cx="954617" cy="158750"/>
              </a:xfrm>
              <a:custGeom>
                <a:avLst/>
                <a:gdLst>
                  <a:gd name="connsiteX0" fmla="*/ 0 w 1181100"/>
                  <a:gd name="connsiteY0" fmla="*/ 203244 h 203244"/>
                  <a:gd name="connsiteX1" fmla="*/ 603250 w 1181100"/>
                  <a:gd name="connsiteY1" fmla="*/ 44 h 203244"/>
                  <a:gd name="connsiteX2" fmla="*/ 1181100 w 1181100"/>
                  <a:gd name="connsiteY2" fmla="*/ 184194 h 203244"/>
                </a:gdLst>
                <a:ahLst/>
                <a:cxnLst>
                  <a:cxn ang="0">
                    <a:pos x="connsiteX0" y="connsiteY0"/>
                  </a:cxn>
                  <a:cxn ang="0">
                    <a:pos x="connsiteX1" y="connsiteY1"/>
                  </a:cxn>
                  <a:cxn ang="0">
                    <a:pos x="connsiteX2" y="connsiteY2"/>
                  </a:cxn>
                </a:cxnLst>
                <a:rect l="l" t="t" r="r" b="b"/>
                <a:pathLst>
                  <a:path w="1181100" h="203244">
                    <a:moveTo>
                      <a:pt x="0" y="203244"/>
                    </a:moveTo>
                    <a:cubicBezTo>
                      <a:pt x="203200" y="103231"/>
                      <a:pt x="406400" y="3219"/>
                      <a:pt x="603250" y="44"/>
                    </a:cubicBezTo>
                    <a:cubicBezTo>
                      <a:pt x="800100" y="-3131"/>
                      <a:pt x="1076325" y="163027"/>
                      <a:pt x="1181100" y="184194"/>
                    </a:cubicBezTo>
                  </a:path>
                </a:pathLst>
              </a:cu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Oval 47"/>
              <p:cNvSpPr/>
              <p:nvPr/>
            </p:nvSpPr>
            <p:spPr>
              <a:xfrm>
                <a:off x="3818385" y="1418435"/>
                <a:ext cx="45720" cy="4572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6944819">
                <a:off x="4701921" y="1395373"/>
                <a:ext cx="80142" cy="69088"/>
              </a:xfrm>
              <a:prstGeom prst="triangl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rot="14388077">
              <a:off x="4228111" y="3239366"/>
              <a:ext cx="959644" cy="181094"/>
              <a:chOff x="3818385" y="1288894"/>
              <a:chExt cx="959644" cy="181094"/>
            </a:xfrm>
          </p:grpSpPr>
          <p:sp>
            <p:nvSpPr>
              <p:cNvPr id="51" name="Freeform 50"/>
              <p:cNvSpPr/>
              <p:nvPr/>
            </p:nvSpPr>
            <p:spPr>
              <a:xfrm>
                <a:off x="3823412" y="1288894"/>
                <a:ext cx="954617" cy="158750"/>
              </a:xfrm>
              <a:custGeom>
                <a:avLst/>
                <a:gdLst>
                  <a:gd name="connsiteX0" fmla="*/ 0 w 1181100"/>
                  <a:gd name="connsiteY0" fmla="*/ 203244 h 203244"/>
                  <a:gd name="connsiteX1" fmla="*/ 603250 w 1181100"/>
                  <a:gd name="connsiteY1" fmla="*/ 44 h 203244"/>
                  <a:gd name="connsiteX2" fmla="*/ 1181100 w 1181100"/>
                  <a:gd name="connsiteY2" fmla="*/ 184194 h 203244"/>
                </a:gdLst>
                <a:ahLst/>
                <a:cxnLst>
                  <a:cxn ang="0">
                    <a:pos x="connsiteX0" y="connsiteY0"/>
                  </a:cxn>
                  <a:cxn ang="0">
                    <a:pos x="connsiteX1" y="connsiteY1"/>
                  </a:cxn>
                  <a:cxn ang="0">
                    <a:pos x="connsiteX2" y="connsiteY2"/>
                  </a:cxn>
                </a:cxnLst>
                <a:rect l="l" t="t" r="r" b="b"/>
                <a:pathLst>
                  <a:path w="1181100" h="203244">
                    <a:moveTo>
                      <a:pt x="0" y="203244"/>
                    </a:moveTo>
                    <a:cubicBezTo>
                      <a:pt x="203200" y="103231"/>
                      <a:pt x="406400" y="3219"/>
                      <a:pt x="603250" y="44"/>
                    </a:cubicBezTo>
                    <a:cubicBezTo>
                      <a:pt x="800100" y="-3131"/>
                      <a:pt x="1076325" y="163027"/>
                      <a:pt x="1181100" y="184194"/>
                    </a:cubicBezTo>
                  </a:path>
                </a:pathLst>
              </a:cu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Oval 51"/>
              <p:cNvSpPr/>
              <p:nvPr/>
            </p:nvSpPr>
            <p:spPr>
              <a:xfrm>
                <a:off x="3818385" y="1418435"/>
                <a:ext cx="45720" cy="4572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Isosceles Triangle 52"/>
              <p:cNvSpPr/>
              <p:nvPr/>
            </p:nvSpPr>
            <p:spPr>
              <a:xfrm rot="6944819">
                <a:off x="4701921" y="1395373"/>
                <a:ext cx="80142" cy="69088"/>
              </a:xfrm>
              <a:prstGeom prst="triangl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 name="Footer Placeholder 4"/>
          <p:cNvSpPr>
            <a:spLocks noGrp="1"/>
          </p:cNvSpPr>
          <p:nvPr>
            <p:ph type="ftr" sz="quarter" idx="11"/>
          </p:nvPr>
        </p:nvSpPr>
        <p:spPr/>
        <p:txBody>
          <a:bodyPr/>
          <a:lstStyle/>
          <a:p>
            <a:pPr>
              <a:defRPr/>
            </a:pPr>
            <a:r>
              <a:rPr lang="en-GB" dirty="0" smtClean="0">
                <a:solidFill>
                  <a:srgbClr val="3C3C3B"/>
                </a:solidFill>
              </a:rPr>
              <a:t>© Mind Gym</a:t>
            </a:r>
            <a:endParaRPr lang="en-GB" dirty="0">
              <a:solidFill>
                <a:srgbClr val="3C3C3B"/>
              </a:solidFill>
            </a:endParaRPr>
          </a:p>
        </p:txBody>
      </p:sp>
    </p:spTree>
    <p:extLst>
      <p:ext uri="{BB962C8B-B14F-4D97-AF65-F5344CB8AC3E}">
        <p14:creationId xmlns:p14="http://schemas.microsoft.com/office/powerpoint/2010/main" val="13637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4"/>
          <p:cNvSpPr>
            <a:spLocks noChangeArrowheads="1"/>
          </p:cNvSpPr>
          <p:nvPr/>
        </p:nvSpPr>
        <p:spPr bwMode="auto">
          <a:xfrm>
            <a:off x="307102" y="951524"/>
            <a:ext cx="8529797" cy="4048493"/>
          </a:xfrm>
          <a:prstGeom prst="roundRect">
            <a:avLst>
              <a:gd name="adj" fmla="val 1597"/>
            </a:avLst>
          </a:prstGeom>
          <a:solidFill>
            <a:srgbClr val="ECEC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lIns="68562" tIns="34281" rIns="68562" bIns="34281" anchor="ctr"/>
          <a:lstStyle/>
          <a:p>
            <a:pPr algn="ctr" defTabSz="816551" fontAlgn="auto">
              <a:spcBef>
                <a:spcPts val="0"/>
              </a:spcBef>
              <a:spcAft>
                <a:spcPts val="0"/>
              </a:spcAft>
              <a:defRPr/>
            </a:pPr>
            <a:endParaRPr lang="en-GB" sz="1300" kern="0" dirty="0">
              <a:solidFill>
                <a:sysClr val="windowText" lastClr="000000"/>
              </a:solidFill>
              <a:latin typeface="Arial"/>
              <a:ea typeface="ＭＳ Ｐゴシック" charset="0"/>
              <a:cs typeface="+mn-cs"/>
            </a:endParaRPr>
          </a:p>
        </p:txBody>
      </p:sp>
      <p:sp>
        <p:nvSpPr>
          <p:cNvPr id="2" name="Title 1"/>
          <p:cNvSpPr>
            <a:spLocks noGrp="1"/>
          </p:cNvSpPr>
          <p:nvPr>
            <p:ph type="title"/>
          </p:nvPr>
        </p:nvSpPr>
        <p:spPr>
          <a:xfrm>
            <a:off x="296863" y="320675"/>
            <a:ext cx="8847137" cy="522288"/>
          </a:xfrm>
        </p:spPr>
        <p:txBody>
          <a:bodyPr/>
          <a:lstStyle/>
          <a:p>
            <a:r>
              <a:rPr lang="en-GB" dirty="0" smtClean="0"/>
              <a:t>Participate: </a:t>
            </a:r>
            <a:r>
              <a:rPr lang="en-GB" sz="2400" dirty="0" smtClean="0"/>
              <a:t>Putting the bite into </a:t>
            </a:r>
            <a:r>
              <a:rPr lang="en-GB" sz="2400" dirty="0" err="1" smtClean="0"/>
              <a:t>bitesize</a:t>
            </a:r>
            <a:endParaRPr lang="en-US" dirty="0"/>
          </a:p>
        </p:txBody>
      </p:sp>
      <p:sp>
        <p:nvSpPr>
          <p:cNvPr id="22" name="TextBox 21"/>
          <p:cNvSpPr txBox="1"/>
          <p:nvPr/>
        </p:nvSpPr>
        <p:spPr>
          <a:xfrm>
            <a:off x="469840" y="1059541"/>
            <a:ext cx="7518022" cy="830996"/>
          </a:xfrm>
          <a:prstGeom prst="rect">
            <a:avLst/>
          </a:prstGeom>
          <a:noFill/>
        </p:spPr>
        <p:txBody>
          <a:bodyPr wrap="none" lIns="0" tIns="0" rIns="0" bIns="0" rtlCol="0">
            <a:noAutofit/>
          </a:bodyPr>
          <a:lstStyle/>
          <a:p>
            <a:pPr>
              <a:spcAft>
                <a:spcPts val="450"/>
              </a:spcAft>
            </a:pPr>
            <a:r>
              <a:rPr lang="en-GB" sz="1200" dirty="0">
                <a:solidFill>
                  <a:srgbClr val="3C3C3B"/>
                </a:solidFill>
                <a:latin typeface="Arial"/>
              </a:rPr>
              <a:t>New products designed specifically to build </a:t>
            </a:r>
            <a:r>
              <a:rPr lang="en-GB" sz="1200" dirty="0" smtClean="0">
                <a:solidFill>
                  <a:srgbClr val="3C3C3B"/>
                </a:solidFill>
                <a:latin typeface="Arial"/>
              </a:rPr>
              <a:t>inclusion (all with engagement and activation tools):</a:t>
            </a:r>
            <a:endParaRPr lang="en-GB" sz="1200" dirty="0">
              <a:solidFill>
                <a:srgbClr val="3C3C3B"/>
              </a:solidFill>
              <a:latin typeface="Arial"/>
            </a:endParaRPr>
          </a:p>
          <a:p>
            <a:pPr marL="214255" indent="-214255">
              <a:spcAft>
                <a:spcPts val="450"/>
              </a:spcAft>
              <a:buFont typeface="Arial"/>
              <a:buChar char="•"/>
            </a:pPr>
            <a:r>
              <a:rPr lang="en-GB" sz="1050" dirty="0">
                <a:latin typeface="Arial"/>
              </a:rPr>
              <a:t>2 Go l</a:t>
            </a:r>
            <a:r>
              <a:rPr lang="en-GB" sz="1050" dirty="0" smtClean="0">
                <a:latin typeface="Arial"/>
              </a:rPr>
              <a:t>arges</a:t>
            </a:r>
            <a:endParaRPr lang="en-GB" sz="1050" dirty="0">
              <a:latin typeface="Arial"/>
            </a:endParaRPr>
          </a:p>
          <a:p>
            <a:pPr marL="214255" indent="-214255">
              <a:spcAft>
                <a:spcPts val="450"/>
              </a:spcAft>
              <a:buFont typeface="Arial"/>
              <a:buChar char="•"/>
            </a:pPr>
            <a:r>
              <a:rPr lang="en-GB" sz="1050" dirty="0" smtClean="0">
                <a:latin typeface="Arial"/>
              </a:rPr>
              <a:t>3 Workouts</a:t>
            </a:r>
          </a:p>
          <a:p>
            <a:pPr marL="214255" indent="-214255">
              <a:spcAft>
                <a:spcPts val="450"/>
              </a:spcAft>
              <a:buFont typeface="Arial"/>
              <a:buChar char="•"/>
            </a:pPr>
            <a:r>
              <a:rPr lang="en-GB" sz="1050" dirty="0" smtClean="0">
                <a:latin typeface="Arial"/>
              </a:rPr>
              <a:t>Half day event immersion session</a:t>
            </a:r>
            <a:endParaRPr lang="en-GB" sz="1050" dirty="0">
              <a:latin typeface="Arial"/>
            </a:endParaRPr>
          </a:p>
        </p:txBody>
      </p:sp>
      <p:sp>
        <p:nvSpPr>
          <p:cNvPr id="6" name="TextBox 5"/>
          <p:cNvSpPr txBox="1"/>
          <p:nvPr/>
        </p:nvSpPr>
        <p:spPr>
          <a:xfrm>
            <a:off x="-552718" y="-772608"/>
            <a:ext cx="138463" cy="253916"/>
          </a:xfrm>
          <a:prstGeom prst="rect">
            <a:avLst/>
          </a:prstGeom>
          <a:noFill/>
        </p:spPr>
        <p:txBody>
          <a:bodyPr wrap="none" lIns="68562" tIns="34281" rIns="68562" bIns="34281" rtlCol="0">
            <a:spAutoFit/>
          </a:bodyPr>
          <a:lstStyle/>
          <a:p>
            <a:endParaRPr lang="en-US" dirty="0">
              <a:latin typeface="Arial"/>
            </a:endParaRPr>
          </a:p>
        </p:txBody>
      </p:sp>
      <p:grpSp>
        <p:nvGrpSpPr>
          <p:cNvPr id="5" name="Group 4"/>
          <p:cNvGrpSpPr/>
          <p:nvPr/>
        </p:nvGrpSpPr>
        <p:grpSpPr>
          <a:xfrm>
            <a:off x="600609" y="1950981"/>
            <a:ext cx="7823544" cy="262854"/>
            <a:chOff x="801021" y="2745305"/>
            <a:chExt cx="10434108" cy="350469"/>
          </a:xfrm>
        </p:grpSpPr>
        <p:cxnSp>
          <p:nvCxnSpPr>
            <p:cNvPr id="15" name="Straight Connector 14"/>
            <p:cNvCxnSpPr/>
            <p:nvPr/>
          </p:nvCxnSpPr>
          <p:spPr>
            <a:xfrm>
              <a:off x="801021" y="3095774"/>
              <a:ext cx="2161535"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11792" y="2772137"/>
              <a:ext cx="2376329" cy="246222"/>
            </a:xfrm>
            <a:prstGeom prst="rect">
              <a:avLst/>
            </a:prstGeom>
            <a:noFill/>
          </p:spPr>
          <p:txBody>
            <a:bodyPr wrap="square" lIns="0" tIns="0" rIns="0" bIns="0" rtlCol="0">
              <a:spAutoFit/>
            </a:bodyPr>
            <a:lstStyle/>
            <a:p>
              <a:r>
                <a:rPr lang="en-US" sz="1200" b="1" dirty="0" smtClean="0">
                  <a:solidFill>
                    <a:srgbClr val="2DD700"/>
                  </a:solidFill>
                  <a:latin typeface="Arial"/>
                </a:rPr>
                <a:t>Awareness</a:t>
              </a:r>
              <a:endParaRPr lang="en-US" sz="1200" b="1" dirty="0">
                <a:solidFill>
                  <a:srgbClr val="2DD700"/>
                </a:solidFill>
                <a:latin typeface="Arial"/>
              </a:endParaRPr>
            </a:p>
          </p:txBody>
        </p:sp>
        <p:cxnSp>
          <p:nvCxnSpPr>
            <p:cNvPr id="48" name="Straight Connector 47"/>
            <p:cNvCxnSpPr/>
            <p:nvPr/>
          </p:nvCxnSpPr>
          <p:spPr>
            <a:xfrm>
              <a:off x="3590338" y="3095774"/>
              <a:ext cx="7644791"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590336" y="2745305"/>
              <a:ext cx="2376329" cy="246220"/>
            </a:xfrm>
            <a:prstGeom prst="rect">
              <a:avLst/>
            </a:prstGeom>
            <a:noFill/>
          </p:spPr>
          <p:txBody>
            <a:bodyPr wrap="square" lIns="0" tIns="0" rIns="0" bIns="0" rtlCol="0">
              <a:spAutoFit/>
            </a:bodyPr>
            <a:lstStyle/>
            <a:p>
              <a:r>
                <a:rPr lang="en-US" sz="1200" b="1" dirty="0" smtClean="0">
                  <a:solidFill>
                    <a:srgbClr val="2DD700"/>
                  </a:solidFill>
                  <a:latin typeface="Arial"/>
                </a:rPr>
                <a:t>Behavior</a:t>
              </a:r>
              <a:endParaRPr lang="en-US" sz="1200" b="1" dirty="0">
                <a:solidFill>
                  <a:srgbClr val="2DD700"/>
                </a:solidFill>
                <a:latin typeface="Arial"/>
              </a:endParaRPr>
            </a:p>
          </p:txBody>
        </p:sp>
      </p:gr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88366" y="2704119"/>
            <a:ext cx="900000" cy="900000"/>
          </a:xfrm>
          <a:prstGeom prst="rect">
            <a:avLst/>
          </a:prstGeom>
        </p:spPr>
      </p:pic>
      <p:grpSp>
        <p:nvGrpSpPr>
          <p:cNvPr id="24" name="Group 23"/>
          <p:cNvGrpSpPr/>
          <p:nvPr/>
        </p:nvGrpSpPr>
        <p:grpSpPr>
          <a:xfrm>
            <a:off x="3129618" y="2302644"/>
            <a:ext cx="987109" cy="368955"/>
            <a:chOff x="7772400" y="1607663"/>
            <a:chExt cx="1475260" cy="551270"/>
          </a:xfrm>
          <a:solidFill>
            <a:srgbClr val="2DD700"/>
          </a:solidFill>
        </p:grpSpPr>
        <p:sp>
          <p:nvSpPr>
            <p:cNvPr id="25" name="Rounded Rectangle 24"/>
            <p:cNvSpPr/>
            <p:nvPr/>
          </p:nvSpPr>
          <p:spPr>
            <a:xfrm>
              <a:off x="7772400" y="1607663"/>
              <a:ext cx="1475260" cy="468010"/>
            </a:xfrm>
            <a:prstGeom prst="roundRect">
              <a:avLst>
                <a:gd name="adj" fmla="val 8334"/>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Arial"/>
                </a:rPr>
                <a:t>Appreciate people</a:t>
              </a:r>
              <a:endParaRPr lang="en-US" sz="900" dirty="0">
                <a:solidFill>
                  <a:schemeClr val="bg1"/>
                </a:solidFill>
                <a:latin typeface="Arial"/>
              </a:endParaRPr>
            </a:p>
          </p:txBody>
        </p:sp>
        <p:sp>
          <p:nvSpPr>
            <p:cNvPr id="26" name="Isosceles Triangle 25"/>
            <p:cNvSpPr/>
            <p:nvPr/>
          </p:nvSpPr>
          <p:spPr>
            <a:xfrm rot="10800000">
              <a:off x="8400670" y="2067211"/>
              <a:ext cx="218722" cy="91722"/>
            </a:xfrm>
            <a:prstGeom prst="triangle">
              <a:avLst/>
            </a:prstGeom>
            <a:solidFill>
              <a:srgbClr val="3C3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ndParaRPr>
            </a:p>
          </p:txBody>
        </p:sp>
      </p:grpSp>
      <p:grpSp>
        <p:nvGrpSpPr>
          <p:cNvPr id="27" name="Group 26"/>
          <p:cNvGrpSpPr/>
          <p:nvPr/>
        </p:nvGrpSpPr>
        <p:grpSpPr>
          <a:xfrm>
            <a:off x="4960553" y="2302644"/>
            <a:ext cx="987109" cy="368955"/>
            <a:chOff x="7772400" y="1607663"/>
            <a:chExt cx="1475260" cy="551270"/>
          </a:xfrm>
          <a:solidFill>
            <a:srgbClr val="2DD700"/>
          </a:solidFill>
        </p:grpSpPr>
        <p:sp>
          <p:nvSpPr>
            <p:cNvPr id="28" name="Rounded Rectangle 27"/>
            <p:cNvSpPr/>
            <p:nvPr/>
          </p:nvSpPr>
          <p:spPr>
            <a:xfrm>
              <a:off x="7772400" y="1607663"/>
              <a:ext cx="1475260" cy="468010"/>
            </a:xfrm>
            <a:prstGeom prst="roundRect">
              <a:avLst>
                <a:gd name="adj" fmla="val 8334"/>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Arial"/>
                </a:rPr>
                <a:t>Fairer decisions</a:t>
              </a:r>
              <a:endParaRPr lang="en-US" sz="900" dirty="0">
                <a:solidFill>
                  <a:schemeClr val="bg1"/>
                </a:solidFill>
                <a:latin typeface="Arial"/>
              </a:endParaRPr>
            </a:p>
          </p:txBody>
        </p:sp>
        <p:sp>
          <p:nvSpPr>
            <p:cNvPr id="29" name="Isosceles Triangle 28"/>
            <p:cNvSpPr/>
            <p:nvPr/>
          </p:nvSpPr>
          <p:spPr>
            <a:xfrm rot="10800000">
              <a:off x="8400670" y="2067211"/>
              <a:ext cx="218722" cy="91722"/>
            </a:xfrm>
            <a:prstGeom prst="triangle">
              <a:avLst/>
            </a:prstGeom>
            <a:solidFill>
              <a:srgbClr val="3C3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ndParaRPr>
            </a:p>
          </p:txBody>
        </p:sp>
      </p:grpSp>
      <p:grpSp>
        <p:nvGrpSpPr>
          <p:cNvPr id="30" name="Group 29"/>
          <p:cNvGrpSpPr/>
          <p:nvPr/>
        </p:nvGrpSpPr>
        <p:grpSpPr>
          <a:xfrm>
            <a:off x="6791489" y="2302644"/>
            <a:ext cx="987109" cy="368955"/>
            <a:chOff x="7772400" y="1607663"/>
            <a:chExt cx="1475260" cy="551270"/>
          </a:xfrm>
          <a:solidFill>
            <a:schemeClr val="tx2"/>
          </a:solidFill>
        </p:grpSpPr>
        <p:sp>
          <p:nvSpPr>
            <p:cNvPr id="31" name="Rounded Rectangle 30"/>
            <p:cNvSpPr/>
            <p:nvPr/>
          </p:nvSpPr>
          <p:spPr>
            <a:xfrm>
              <a:off x="7772400" y="1607663"/>
              <a:ext cx="1475260" cy="468010"/>
            </a:xfrm>
            <a:prstGeom prst="roundRect">
              <a:avLst>
                <a:gd name="adj" fmla="val 8334"/>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Arial"/>
                </a:rPr>
                <a:t>Make connections</a:t>
              </a:r>
              <a:endParaRPr lang="en-US" sz="900" dirty="0">
                <a:solidFill>
                  <a:schemeClr val="bg1"/>
                </a:solidFill>
                <a:latin typeface="Arial"/>
              </a:endParaRPr>
            </a:p>
          </p:txBody>
        </p:sp>
        <p:sp>
          <p:nvSpPr>
            <p:cNvPr id="32" name="Isosceles Triangle 31"/>
            <p:cNvSpPr/>
            <p:nvPr/>
          </p:nvSpPr>
          <p:spPr>
            <a:xfrm rot="10800000">
              <a:off x="8400670" y="2067211"/>
              <a:ext cx="218722" cy="91722"/>
            </a:xfrm>
            <a:prstGeom prst="triangle">
              <a:avLst/>
            </a:prstGeom>
            <a:solidFill>
              <a:srgbClr val="3C3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ndParaRPr>
            </a:p>
          </p:txBody>
        </p:sp>
      </p:grpSp>
      <p:pic>
        <p:nvPicPr>
          <p:cNvPr id="44" name="Picture 4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1417" y="2704119"/>
            <a:ext cx="900000" cy="900000"/>
          </a:xfrm>
          <a:prstGeom prst="rect">
            <a:avLst/>
          </a:prstGeom>
        </p:spPr>
      </p:pic>
      <p:pic>
        <p:nvPicPr>
          <p:cNvPr id="45" name="Picture 4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5208" y="2696799"/>
            <a:ext cx="900000" cy="900000"/>
          </a:xfrm>
          <a:prstGeom prst="rect">
            <a:avLst/>
          </a:prstGeom>
        </p:spPr>
      </p:pic>
      <p:cxnSp>
        <p:nvCxnSpPr>
          <p:cNvPr id="47" name="Straight Arrow Connector 46"/>
          <p:cNvCxnSpPr/>
          <p:nvPr/>
        </p:nvCxnSpPr>
        <p:spPr>
          <a:xfrm>
            <a:off x="1644328" y="3323451"/>
            <a:ext cx="433643" cy="0"/>
          </a:xfrm>
          <a:prstGeom prst="straightConnector1">
            <a:avLst/>
          </a:prstGeom>
          <a:ln w="38100" cap="rnd"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394109" y="3185938"/>
            <a:ext cx="433643" cy="0"/>
          </a:xfrm>
          <a:prstGeom prst="straightConnector1">
            <a:avLst/>
          </a:prstGeom>
          <a:ln w="38100" cap="rnd"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248649" y="3185938"/>
            <a:ext cx="433643" cy="0"/>
          </a:xfrm>
          <a:prstGeom prst="straightConnector1">
            <a:avLst/>
          </a:prstGeom>
          <a:ln w="38100" cap="rnd"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836116" y="2425548"/>
            <a:ext cx="827062" cy="8110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576490" y="2639227"/>
            <a:ext cx="1330087" cy="338554"/>
          </a:xfrm>
          <a:prstGeom prst="rect">
            <a:avLst/>
          </a:prstGeom>
          <a:noFill/>
        </p:spPr>
        <p:txBody>
          <a:bodyPr wrap="square" rtlCol="0">
            <a:spAutoFit/>
          </a:bodyPr>
          <a:lstStyle/>
          <a:p>
            <a:pPr algn="ctr"/>
            <a:r>
              <a:rPr lang="en-GB" sz="800" dirty="0" smtClean="0">
                <a:solidFill>
                  <a:schemeClr val="bg1"/>
                </a:solidFill>
              </a:rPr>
              <a:t>Leading </a:t>
            </a:r>
          </a:p>
          <a:p>
            <a:pPr algn="ctr"/>
            <a:r>
              <a:rPr lang="en-GB" sz="800" dirty="0" smtClean="0">
                <a:solidFill>
                  <a:schemeClr val="bg1"/>
                </a:solidFill>
              </a:rPr>
              <a:t>inclusivity</a:t>
            </a:r>
          </a:p>
        </p:txBody>
      </p:sp>
      <p:sp>
        <p:nvSpPr>
          <p:cNvPr id="41" name="Rounded Rectangle 40"/>
          <p:cNvSpPr/>
          <p:nvPr/>
        </p:nvSpPr>
        <p:spPr>
          <a:xfrm>
            <a:off x="836116" y="3378795"/>
            <a:ext cx="827062" cy="8110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extBox 45"/>
          <p:cNvSpPr txBox="1"/>
          <p:nvPr/>
        </p:nvSpPr>
        <p:spPr>
          <a:xfrm>
            <a:off x="576490" y="3664207"/>
            <a:ext cx="1330087" cy="215444"/>
          </a:xfrm>
          <a:prstGeom prst="rect">
            <a:avLst/>
          </a:prstGeom>
          <a:noFill/>
        </p:spPr>
        <p:txBody>
          <a:bodyPr wrap="square" rtlCol="0">
            <a:spAutoFit/>
          </a:bodyPr>
          <a:lstStyle/>
          <a:p>
            <a:pPr algn="ctr"/>
            <a:r>
              <a:rPr lang="en-GB" sz="800" dirty="0" smtClean="0">
                <a:solidFill>
                  <a:schemeClr val="bg1"/>
                </a:solidFill>
              </a:rPr>
              <a:t>One of us</a:t>
            </a:r>
          </a:p>
        </p:txBody>
      </p:sp>
      <p:pic>
        <p:nvPicPr>
          <p:cNvPr id="35"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05419" y="4013901"/>
            <a:ext cx="897376"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Left Brace 10"/>
          <p:cNvSpPr/>
          <p:nvPr/>
        </p:nvSpPr>
        <p:spPr>
          <a:xfrm rot="16200000">
            <a:off x="5225819" y="1346314"/>
            <a:ext cx="417958" cy="47594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ectangle 12"/>
          <p:cNvSpPr/>
          <p:nvPr/>
        </p:nvSpPr>
        <p:spPr>
          <a:xfrm>
            <a:off x="5139559" y="4409746"/>
            <a:ext cx="641131" cy="1805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4723089" y="4294624"/>
            <a:ext cx="1462035" cy="338554"/>
          </a:xfrm>
          <a:prstGeom prst="rect">
            <a:avLst/>
          </a:prstGeom>
          <a:noFill/>
        </p:spPr>
        <p:txBody>
          <a:bodyPr wrap="square" rtlCol="0">
            <a:spAutoFit/>
          </a:bodyPr>
          <a:lstStyle/>
          <a:p>
            <a:pPr algn="ctr"/>
            <a:r>
              <a:rPr lang="en-GB" sz="800" dirty="0" smtClean="0">
                <a:solidFill>
                  <a:schemeClr val="bg1"/>
                </a:solidFill>
              </a:rPr>
              <a:t>The inclusion </a:t>
            </a:r>
          </a:p>
          <a:p>
            <a:pPr algn="ctr"/>
            <a:r>
              <a:rPr lang="en-GB" sz="800" dirty="0" smtClean="0">
                <a:solidFill>
                  <a:schemeClr val="bg1"/>
                </a:solidFill>
              </a:rPr>
              <a:t>ingredient </a:t>
            </a:r>
          </a:p>
        </p:txBody>
      </p:sp>
    </p:spTree>
    <p:extLst>
      <p:ext uri="{BB962C8B-B14F-4D97-AF65-F5344CB8AC3E}">
        <p14:creationId xmlns:p14="http://schemas.microsoft.com/office/powerpoint/2010/main" val="1785860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3"/>
          <p:cNvSpPr>
            <a:spLocks noGrp="1"/>
          </p:cNvSpPr>
          <p:nvPr>
            <p:ph type="body" sz="quarter" idx="10"/>
          </p:nvPr>
        </p:nvSpPr>
        <p:spPr>
          <a:xfrm>
            <a:off x="295275" y="320675"/>
            <a:ext cx="4276725" cy="2592388"/>
          </a:xfrm>
        </p:spPr>
        <p:txBody>
          <a:bodyPr rtlCol="0">
            <a:noAutofit/>
          </a:bodyPr>
          <a:lstStyle/>
          <a:p>
            <a:pPr>
              <a:defRPr/>
            </a:pPr>
            <a:r>
              <a:rPr lang="en-GB" dirty="0" smtClean="0">
                <a:solidFill>
                  <a:schemeClr val="tx2"/>
                </a:solidFill>
                <a:ea typeface="+mn-ea"/>
              </a:rPr>
              <a:t>One of us?</a:t>
            </a:r>
          </a:p>
          <a:p>
            <a:pPr lvl="1">
              <a:buFont typeface="Arial" panose="020B0604020202020204" pitchFamily="34" charset="0"/>
              <a:buNone/>
              <a:defRPr/>
            </a:pPr>
            <a:r>
              <a:rPr lang="en-GB" dirty="0" smtClean="0">
                <a:solidFill>
                  <a:schemeClr val="tx2"/>
                </a:solidFill>
              </a:rPr>
              <a:t>The inclusion solution</a:t>
            </a:r>
          </a:p>
          <a:p>
            <a:pPr lvl="1">
              <a:buFont typeface="Arial" panose="020B0604020202020204" pitchFamily="34" charset="0"/>
              <a:buNone/>
              <a:defRPr/>
            </a:pPr>
            <a:endParaRPr lang="en-GB" dirty="0"/>
          </a:p>
          <a:p>
            <a:pPr lvl="1">
              <a:lnSpc>
                <a:spcPct val="100000"/>
              </a:lnSpc>
              <a:spcBef>
                <a:spcPts val="0"/>
              </a:spcBef>
              <a:spcAft>
                <a:spcPts val="0"/>
              </a:spcAft>
              <a:buFont typeface="Arial" panose="020B0604020202020204" pitchFamily="34" charset="0"/>
              <a:buNone/>
              <a:defRPr/>
            </a:pPr>
            <a:r>
              <a:rPr lang="en-GB" dirty="0" smtClean="0"/>
              <a:t>Ryan Boughan</a:t>
            </a:r>
          </a:p>
          <a:p>
            <a:pPr lvl="1">
              <a:lnSpc>
                <a:spcPct val="100000"/>
              </a:lnSpc>
              <a:spcBef>
                <a:spcPts val="0"/>
              </a:spcBef>
              <a:spcAft>
                <a:spcPts val="0"/>
              </a:spcAft>
              <a:buFont typeface="Arial" panose="020B0604020202020204" pitchFamily="34" charset="0"/>
              <a:buNone/>
              <a:defRPr/>
            </a:pPr>
            <a:r>
              <a:rPr lang="en-GB" sz="1400" dirty="0" smtClean="0"/>
              <a:t>Vice President, Mind Gym Inc.</a:t>
            </a:r>
          </a:p>
          <a:p>
            <a:pPr lvl="1">
              <a:lnSpc>
                <a:spcPct val="100000"/>
              </a:lnSpc>
              <a:spcBef>
                <a:spcPts val="0"/>
              </a:spcBef>
              <a:spcAft>
                <a:spcPts val="0"/>
              </a:spcAft>
              <a:buFont typeface="Arial" panose="020B0604020202020204" pitchFamily="34" charset="0"/>
              <a:buNone/>
              <a:defRPr/>
            </a:pPr>
            <a:endParaRPr lang="en-GB" sz="1600" dirty="0" smtClean="0"/>
          </a:p>
          <a:p>
            <a:pPr>
              <a:defRPr/>
            </a:pPr>
            <a:endParaRPr lang="en-GB" dirty="0">
              <a:ea typeface="+mn-ea"/>
            </a:endParaRPr>
          </a:p>
        </p:txBody>
      </p:sp>
    </p:spTree>
    <p:extLst>
      <p:ext uri="{BB962C8B-B14F-4D97-AF65-F5344CB8AC3E}">
        <p14:creationId xmlns:p14="http://schemas.microsoft.com/office/powerpoint/2010/main" val="3212871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dirty="0">
                <a:latin typeface="Arial" charset="0"/>
                <a:cs typeface="MS PGothic" charset="0"/>
              </a:rPr>
              <a:t>Diversity without inclusion makes things worse</a:t>
            </a:r>
            <a:endParaRPr lang="en-GB" dirty="0">
              <a:latin typeface="Arial" charset="0"/>
            </a:endParaRPr>
          </a:p>
        </p:txBody>
      </p:sp>
      <p:cxnSp>
        <p:nvCxnSpPr>
          <p:cNvPr id="7" name="Straight Arrow Connector 6"/>
          <p:cNvCxnSpPr/>
          <p:nvPr/>
        </p:nvCxnSpPr>
        <p:spPr>
          <a:xfrm flipV="1">
            <a:off x="6784975" y="1724025"/>
            <a:ext cx="0" cy="2452688"/>
          </a:xfrm>
          <a:prstGeom prst="straightConnector1">
            <a:avLst/>
          </a:prstGeom>
          <a:ln w="57150" cap="rnd">
            <a:solidFill>
              <a:srgbClr val="3C3C3B"/>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195513" y="1754188"/>
            <a:ext cx="0" cy="2438400"/>
          </a:xfrm>
          <a:prstGeom prst="straightConnector1">
            <a:avLst/>
          </a:prstGeom>
          <a:ln w="57150" cap="rnd">
            <a:solidFill>
              <a:srgbClr val="3C3C3B"/>
            </a:solidFill>
            <a:tailEnd type="arrow"/>
          </a:ln>
          <a:effectLst/>
        </p:spPr>
        <p:style>
          <a:lnRef idx="2">
            <a:schemeClr val="accent1"/>
          </a:lnRef>
          <a:fillRef idx="0">
            <a:schemeClr val="accent1"/>
          </a:fillRef>
          <a:effectRef idx="1">
            <a:schemeClr val="accent1"/>
          </a:effectRef>
          <a:fontRef idx="minor">
            <a:schemeClr val="tx1"/>
          </a:fontRef>
        </p:style>
      </p:cxnSp>
      <p:sp>
        <p:nvSpPr>
          <p:cNvPr id="38918" name="Content Placeholder 3"/>
          <p:cNvSpPr txBox="1">
            <a:spLocks/>
          </p:cNvSpPr>
          <p:nvPr/>
        </p:nvSpPr>
        <p:spPr bwMode="auto">
          <a:xfrm>
            <a:off x="1331913" y="2814638"/>
            <a:ext cx="1674812"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indent="4763" defTabSz="1279525" eaLnBrk="0" hangingPunct="0">
              <a:defRPr sz="2400">
                <a:solidFill>
                  <a:schemeClr val="tx1"/>
                </a:solidFill>
                <a:latin typeface="Arial" charset="0"/>
                <a:ea typeface="ＭＳ Ｐゴシック" charset="0"/>
                <a:cs typeface="ＭＳ Ｐゴシック" charset="0"/>
              </a:defRPr>
            </a:lvl1pPr>
            <a:lvl2pPr marL="742950" indent="-285750" defTabSz="1279525" eaLnBrk="0" hangingPunct="0">
              <a:defRPr sz="2400">
                <a:solidFill>
                  <a:schemeClr val="tx1"/>
                </a:solidFill>
                <a:latin typeface="Arial" charset="0"/>
                <a:ea typeface="ＭＳ Ｐゴシック" charset="0"/>
              </a:defRPr>
            </a:lvl2pPr>
            <a:lvl3pPr marL="1143000" indent="-228600" defTabSz="1279525" eaLnBrk="0" hangingPunct="0">
              <a:defRPr sz="2400">
                <a:solidFill>
                  <a:schemeClr val="tx1"/>
                </a:solidFill>
                <a:latin typeface="Arial" charset="0"/>
                <a:ea typeface="ＭＳ Ｐゴシック" charset="0"/>
              </a:defRPr>
            </a:lvl3pPr>
            <a:lvl4pPr marL="1600200" indent="-228600" defTabSz="1279525" eaLnBrk="0" hangingPunct="0">
              <a:defRPr sz="2400">
                <a:solidFill>
                  <a:schemeClr val="tx1"/>
                </a:solidFill>
                <a:latin typeface="Arial" charset="0"/>
                <a:ea typeface="ＭＳ Ｐゴシック" charset="0"/>
              </a:defRPr>
            </a:lvl4pPr>
            <a:lvl5pPr marL="2057400" indent="-228600" defTabSz="1279525" eaLnBrk="0" hangingPunct="0">
              <a:defRPr sz="2400">
                <a:solidFill>
                  <a:schemeClr val="tx1"/>
                </a:solidFill>
                <a:latin typeface="Arial" charset="0"/>
                <a:ea typeface="ＭＳ Ｐゴシック" charset="0"/>
              </a:defRPr>
            </a:lvl5pPr>
            <a:lvl6pPr marL="2514600" indent="-228600" defTabSz="12795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2795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2795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279525" eaLnBrk="0" fontAlgn="base" hangingPunct="0">
              <a:spcBef>
                <a:spcPct val="0"/>
              </a:spcBef>
              <a:spcAft>
                <a:spcPct val="0"/>
              </a:spcAft>
              <a:defRPr sz="2400">
                <a:solidFill>
                  <a:schemeClr val="tx1"/>
                </a:solidFill>
                <a:latin typeface="Arial" charset="0"/>
                <a:ea typeface="ＭＳ Ｐゴシック" charset="0"/>
              </a:defRPr>
            </a:lvl9pPr>
          </a:lstStyle>
          <a:p>
            <a:pPr>
              <a:buClr>
                <a:schemeClr val="tx2"/>
              </a:buClr>
              <a:buSzPct val="135000"/>
            </a:pPr>
            <a:r>
              <a:rPr lang="en-US" sz="1600" dirty="0">
                <a:cs typeface="MS PGothic" charset="0"/>
              </a:rPr>
              <a:t>Worse</a:t>
            </a:r>
          </a:p>
        </p:txBody>
      </p:sp>
      <p:sp>
        <p:nvSpPr>
          <p:cNvPr id="38919" name="Content Placeholder 3"/>
          <p:cNvSpPr txBox="1">
            <a:spLocks/>
          </p:cNvSpPr>
          <p:nvPr/>
        </p:nvSpPr>
        <p:spPr bwMode="auto">
          <a:xfrm>
            <a:off x="7002463" y="2814638"/>
            <a:ext cx="167322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indent="4763" defTabSz="1279525" eaLnBrk="0" hangingPunct="0">
              <a:defRPr sz="2400">
                <a:solidFill>
                  <a:schemeClr val="tx1"/>
                </a:solidFill>
                <a:latin typeface="Arial" charset="0"/>
                <a:ea typeface="ＭＳ Ｐゴシック" charset="0"/>
                <a:cs typeface="ＭＳ Ｐゴシック" charset="0"/>
              </a:defRPr>
            </a:lvl1pPr>
            <a:lvl2pPr marL="742950" indent="-285750" defTabSz="1279525" eaLnBrk="0" hangingPunct="0">
              <a:defRPr sz="2400">
                <a:solidFill>
                  <a:schemeClr val="tx1"/>
                </a:solidFill>
                <a:latin typeface="Arial" charset="0"/>
                <a:ea typeface="ＭＳ Ｐゴシック" charset="0"/>
              </a:defRPr>
            </a:lvl2pPr>
            <a:lvl3pPr marL="1143000" indent="-228600" defTabSz="1279525" eaLnBrk="0" hangingPunct="0">
              <a:defRPr sz="2400">
                <a:solidFill>
                  <a:schemeClr val="tx1"/>
                </a:solidFill>
                <a:latin typeface="Arial" charset="0"/>
                <a:ea typeface="ＭＳ Ｐゴシック" charset="0"/>
              </a:defRPr>
            </a:lvl3pPr>
            <a:lvl4pPr marL="1600200" indent="-228600" defTabSz="1279525" eaLnBrk="0" hangingPunct="0">
              <a:defRPr sz="2400">
                <a:solidFill>
                  <a:schemeClr val="tx1"/>
                </a:solidFill>
                <a:latin typeface="Arial" charset="0"/>
                <a:ea typeface="ＭＳ Ｐゴシック" charset="0"/>
              </a:defRPr>
            </a:lvl4pPr>
            <a:lvl5pPr marL="2057400" indent="-228600" defTabSz="1279525" eaLnBrk="0" hangingPunct="0">
              <a:defRPr sz="2400">
                <a:solidFill>
                  <a:schemeClr val="tx1"/>
                </a:solidFill>
                <a:latin typeface="Arial" charset="0"/>
                <a:ea typeface="ＭＳ Ｐゴシック" charset="0"/>
              </a:defRPr>
            </a:lvl5pPr>
            <a:lvl6pPr marL="2514600" indent="-228600" defTabSz="12795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2795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2795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279525" eaLnBrk="0" fontAlgn="base" hangingPunct="0">
              <a:spcBef>
                <a:spcPct val="0"/>
              </a:spcBef>
              <a:spcAft>
                <a:spcPct val="0"/>
              </a:spcAft>
              <a:defRPr sz="2400">
                <a:solidFill>
                  <a:schemeClr val="tx1"/>
                </a:solidFill>
                <a:latin typeface="Arial" charset="0"/>
                <a:ea typeface="ＭＳ Ｐゴシック" charset="0"/>
              </a:defRPr>
            </a:lvl9pPr>
          </a:lstStyle>
          <a:p>
            <a:pPr>
              <a:buClr>
                <a:schemeClr val="tx2"/>
              </a:buClr>
              <a:buSzPct val="135000"/>
            </a:pPr>
            <a:r>
              <a:rPr lang="en-US" sz="1600" dirty="0">
                <a:cs typeface="MS PGothic" charset="0"/>
              </a:rPr>
              <a:t>Greater</a:t>
            </a:r>
          </a:p>
        </p:txBody>
      </p:sp>
      <p:sp>
        <p:nvSpPr>
          <p:cNvPr id="11" name="Rounded Rectangle 10"/>
          <p:cNvSpPr/>
          <p:nvPr/>
        </p:nvSpPr>
        <p:spPr>
          <a:xfrm>
            <a:off x="2466975" y="1708150"/>
            <a:ext cx="1835150" cy="377825"/>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Employee attachment</a:t>
            </a:r>
          </a:p>
        </p:txBody>
      </p:sp>
      <p:sp>
        <p:nvSpPr>
          <p:cNvPr id="12" name="Rounded Rectangle 11"/>
          <p:cNvSpPr/>
          <p:nvPr/>
        </p:nvSpPr>
        <p:spPr>
          <a:xfrm>
            <a:off x="2466975" y="2409825"/>
            <a:ext cx="1835150" cy="377825"/>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Revenue</a:t>
            </a:r>
          </a:p>
        </p:txBody>
      </p:sp>
      <p:sp>
        <p:nvSpPr>
          <p:cNvPr id="13" name="Rounded Rectangle 12"/>
          <p:cNvSpPr/>
          <p:nvPr/>
        </p:nvSpPr>
        <p:spPr>
          <a:xfrm>
            <a:off x="2466975" y="3111500"/>
            <a:ext cx="1835150" cy="377825"/>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Well-being</a:t>
            </a:r>
          </a:p>
        </p:txBody>
      </p:sp>
      <p:sp>
        <p:nvSpPr>
          <p:cNvPr id="14" name="Rounded Rectangle 13"/>
          <p:cNvSpPr/>
          <p:nvPr/>
        </p:nvSpPr>
        <p:spPr>
          <a:xfrm>
            <a:off x="2466975" y="3813175"/>
            <a:ext cx="1835150" cy="379413"/>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Individual performance</a:t>
            </a:r>
          </a:p>
        </p:txBody>
      </p:sp>
      <p:sp>
        <p:nvSpPr>
          <p:cNvPr id="15" name="Rounded Rectangle 14"/>
          <p:cNvSpPr/>
          <p:nvPr/>
        </p:nvSpPr>
        <p:spPr>
          <a:xfrm>
            <a:off x="4678363" y="1708150"/>
            <a:ext cx="1835150" cy="485775"/>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Number of </a:t>
            </a:r>
            <a:br>
              <a:rPr lang="en-GB" sz="1100" dirty="0">
                <a:solidFill>
                  <a:schemeClr val="bg1"/>
                </a:solidFill>
                <a:latin typeface="Arial"/>
                <a:cs typeface="Arial"/>
              </a:rPr>
            </a:br>
            <a:r>
              <a:rPr lang="en-GB" sz="1100" dirty="0">
                <a:solidFill>
                  <a:schemeClr val="bg1"/>
                </a:solidFill>
                <a:latin typeface="Arial"/>
                <a:cs typeface="Arial"/>
              </a:rPr>
              <a:t>discrimination cases</a:t>
            </a:r>
          </a:p>
        </p:txBody>
      </p:sp>
      <p:sp>
        <p:nvSpPr>
          <p:cNvPr id="16" name="Rounded Rectangle 15"/>
          <p:cNvSpPr/>
          <p:nvPr/>
        </p:nvSpPr>
        <p:spPr>
          <a:xfrm>
            <a:off x="4678363" y="2446338"/>
            <a:ext cx="1835150" cy="377825"/>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Absenteeism</a:t>
            </a:r>
          </a:p>
        </p:txBody>
      </p:sp>
      <p:sp>
        <p:nvSpPr>
          <p:cNvPr id="17" name="Rounded Rectangle 16"/>
          <p:cNvSpPr/>
          <p:nvPr/>
        </p:nvSpPr>
        <p:spPr>
          <a:xfrm>
            <a:off x="4678363" y="3076575"/>
            <a:ext cx="1835150" cy="377825"/>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Levels of conflict</a:t>
            </a:r>
          </a:p>
        </p:txBody>
      </p:sp>
      <p:sp>
        <p:nvSpPr>
          <p:cNvPr id="18" name="Rounded Rectangle 17"/>
          <p:cNvSpPr/>
          <p:nvPr/>
        </p:nvSpPr>
        <p:spPr>
          <a:xfrm>
            <a:off x="4678363" y="3705225"/>
            <a:ext cx="1835150" cy="487363"/>
          </a:xfrm>
          <a:prstGeom prst="roundRect">
            <a:avLst/>
          </a:prstGeom>
          <a:solidFill>
            <a:schemeClr val="tx2">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68562" tIns="34281" rIns="68562" bIns="34281" anchor="ctr"/>
          <a:lstStyle/>
          <a:p>
            <a:pPr algn="ctr">
              <a:defRPr/>
            </a:pPr>
            <a:r>
              <a:rPr lang="en-GB" sz="1100" dirty="0">
                <a:solidFill>
                  <a:schemeClr val="bg1"/>
                </a:solidFill>
                <a:latin typeface="Arial"/>
                <a:cs typeface="Arial"/>
              </a:rPr>
              <a:t>Number of missed opportunities</a:t>
            </a:r>
          </a:p>
        </p:txBody>
      </p:sp>
      <p:sp>
        <p:nvSpPr>
          <p:cNvPr id="20" name="TextBox 9"/>
          <p:cNvSpPr txBox="1">
            <a:spLocks noChangeArrowheads="1"/>
          </p:cNvSpPr>
          <p:nvPr/>
        </p:nvSpPr>
        <p:spPr bwMode="auto">
          <a:xfrm>
            <a:off x="251928" y="4546600"/>
            <a:ext cx="678815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a:defRPr sz="1300">
                <a:solidFill>
                  <a:schemeClr val="tx1"/>
                </a:solidFill>
                <a:latin typeface="Museo Sans Rounded 700" charset="0"/>
                <a:ea typeface="MS PGothic" charset="0"/>
                <a:cs typeface="Arial" charset="0"/>
              </a:defRPr>
            </a:lvl1pPr>
            <a:lvl2pPr marL="742950" indent="-285750">
              <a:defRPr sz="1300">
                <a:solidFill>
                  <a:schemeClr val="tx1"/>
                </a:solidFill>
                <a:latin typeface="Museo Sans Rounded 300" charset="0"/>
                <a:ea typeface="Arial" charset="0"/>
                <a:cs typeface="Arial" charset="0"/>
              </a:defRPr>
            </a:lvl2pPr>
            <a:lvl3pPr marL="1143000" indent="-228600">
              <a:defRPr sz="1300">
                <a:solidFill>
                  <a:schemeClr val="tx1"/>
                </a:solidFill>
                <a:latin typeface="Museo Sans Rounded 300" charset="0"/>
                <a:ea typeface="Arial" charset="0"/>
                <a:cs typeface="Arial" charset="0"/>
              </a:defRPr>
            </a:lvl3pPr>
            <a:lvl4pPr marL="1600200" indent="-228600">
              <a:defRPr sz="1300">
                <a:solidFill>
                  <a:schemeClr val="tx1"/>
                </a:solidFill>
                <a:latin typeface="Museo Sans Rounded 300" charset="0"/>
                <a:ea typeface="Arial" charset="0"/>
                <a:cs typeface="Arial" charset="0"/>
              </a:defRPr>
            </a:lvl4pPr>
            <a:lvl5pPr marL="2057400" indent="-228600">
              <a:defRPr sz="1300">
                <a:solidFill>
                  <a:schemeClr val="tx1"/>
                </a:solidFill>
                <a:latin typeface="Museo Sans Rounded 300" charset="0"/>
                <a:ea typeface="Arial" charset="0"/>
                <a:cs typeface="Arial" charset="0"/>
              </a:defRPr>
            </a:lvl5pPr>
            <a:lvl6pPr marL="2514600" indent="-228600" eaLnBrk="0" hangingPunct="0">
              <a:defRPr sz="1300">
                <a:solidFill>
                  <a:schemeClr val="tx1"/>
                </a:solidFill>
                <a:latin typeface="Museo Sans Rounded 300" charset="0"/>
                <a:ea typeface="Arial" charset="0"/>
                <a:cs typeface="Arial" charset="0"/>
              </a:defRPr>
            </a:lvl6pPr>
            <a:lvl7pPr marL="2971800" indent="-228600" eaLnBrk="0" hangingPunct="0">
              <a:defRPr sz="1300">
                <a:solidFill>
                  <a:schemeClr val="tx1"/>
                </a:solidFill>
                <a:latin typeface="Museo Sans Rounded 300" charset="0"/>
                <a:ea typeface="Arial" charset="0"/>
                <a:cs typeface="Arial" charset="0"/>
              </a:defRPr>
            </a:lvl7pPr>
            <a:lvl8pPr marL="3429000" indent="-228600" eaLnBrk="0" hangingPunct="0">
              <a:defRPr sz="1300">
                <a:solidFill>
                  <a:schemeClr val="tx1"/>
                </a:solidFill>
                <a:latin typeface="Museo Sans Rounded 300" charset="0"/>
                <a:ea typeface="Arial" charset="0"/>
                <a:cs typeface="Arial" charset="0"/>
              </a:defRPr>
            </a:lvl8pPr>
            <a:lvl9pPr marL="3886200" indent="-228600" eaLnBrk="0" hangingPunct="0">
              <a:defRPr sz="1300">
                <a:solidFill>
                  <a:schemeClr val="tx1"/>
                </a:solidFill>
                <a:latin typeface="Museo Sans Rounded 300" charset="0"/>
                <a:ea typeface="Arial" charset="0"/>
                <a:cs typeface="Arial" charset="0"/>
              </a:defRPr>
            </a:lvl9pPr>
          </a:lstStyle>
          <a:p>
            <a:pPr>
              <a:defRPr/>
            </a:pPr>
            <a:r>
              <a:rPr lang="en-US" sz="600" dirty="0">
                <a:solidFill>
                  <a:srgbClr val="3C3C3B"/>
                </a:solidFill>
                <a:latin typeface="Arial"/>
                <a:cs typeface="Arial"/>
              </a:rPr>
              <a:t>Deloitte (2012); Sabharwal (2014); Shapiro, Wells &amp; Saunders (2011); O’Reilly et al. (2014); </a:t>
            </a:r>
            <a:r>
              <a:rPr lang="en-US" sz="600" dirty="0" err="1">
                <a:solidFill>
                  <a:srgbClr val="3C3C3B"/>
                </a:solidFill>
                <a:latin typeface="Arial"/>
                <a:cs typeface="Arial"/>
              </a:rPr>
              <a:t>Jehn</a:t>
            </a:r>
            <a:r>
              <a:rPr lang="en-US" sz="600" dirty="0">
                <a:solidFill>
                  <a:srgbClr val="3C3C3B"/>
                </a:solidFill>
                <a:latin typeface="Arial"/>
                <a:cs typeface="Arial"/>
              </a:rPr>
              <a:t> et al. (1999)</a:t>
            </a:r>
          </a:p>
        </p:txBody>
      </p:sp>
      <p:sp>
        <p:nvSpPr>
          <p:cNvPr id="2" name="Slide Number Placeholder 1"/>
          <p:cNvSpPr>
            <a:spLocks noGrp="1"/>
          </p:cNvSpPr>
          <p:nvPr>
            <p:ph type="sldNum" sz="quarter" idx="10"/>
          </p:nvPr>
        </p:nvSpPr>
        <p:spPr/>
        <p:txBody>
          <a:bodyPr/>
          <a:lstStyle/>
          <a:p>
            <a:pPr>
              <a:defRPr/>
            </a:pPr>
            <a:fld id="{13BE2C4D-D153-D145-B75A-18C150A8AC5D}" type="slidenum">
              <a:rPr lang="en-GB" altLang="en-US" smtClean="0"/>
              <a:pPr>
                <a:defRPr/>
              </a:pPr>
              <a:t>3</a:t>
            </a:fld>
            <a:endParaRPr lang="en-GB" altLang="en-US"/>
          </a:p>
        </p:txBody>
      </p:sp>
      <p:sp>
        <p:nvSpPr>
          <p:cNvPr id="19"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96863" y="320675"/>
            <a:ext cx="9169400" cy="522288"/>
          </a:xfrm>
        </p:spPr>
        <p:txBody>
          <a:bodyPr/>
          <a:lstStyle/>
          <a:p>
            <a:r>
              <a:rPr lang="en-GB" dirty="0">
                <a:latin typeface="Arial" charset="0"/>
                <a:cs typeface="MS PGothic" charset="0"/>
              </a:rPr>
              <a:t>Inclusion delivers commercial gains…</a:t>
            </a:r>
            <a:endParaRPr lang="en-GB" dirty="0">
              <a:latin typeface="Arial" charset="0"/>
            </a:endParaRPr>
          </a:p>
        </p:txBody>
      </p:sp>
      <p:sp>
        <p:nvSpPr>
          <p:cNvPr id="76" name="Content Placeholder 12"/>
          <p:cNvSpPr>
            <a:spLocks noGrp="1"/>
          </p:cNvSpPr>
          <p:nvPr>
            <p:ph idx="1"/>
          </p:nvPr>
        </p:nvSpPr>
        <p:spPr>
          <a:xfrm>
            <a:off x="320676" y="832105"/>
            <a:ext cx="8823324" cy="252564"/>
          </a:xfrm>
        </p:spPr>
        <p:txBody>
          <a:bodyPr/>
          <a:lstStyle/>
          <a:p>
            <a:pPr>
              <a:spcAft>
                <a:spcPct val="0"/>
              </a:spcAft>
            </a:pPr>
            <a:r>
              <a:rPr lang="en-GB" dirty="0">
                <a:latin typeface="Arial" charset="0"/>
              </a:rPr>
              <a:t>Businesses with </a:t>
            </a:r>
            <a:r>
              <a:rPr lang="en-GB" dirty="0">
                <a:solidFill>
                  <a:srgbClr val="2DD700"/>
                </a:solidFill>
                <a:latin typeface="Arial" charset="0"/>
              </a:rPr>
              <a:t>high inclusive engagement</a:t>
            </a:r>
            <a:r>
              <a:rPr lang="en-GB" dirty="0">
                <a:latin typeface="Arial" charset="0"/>
              </a:rPr>
              <a:t> have an operating profit almost </a:t>
            </a:r>
            <a:r>
              <a:rPr lang="en-GB" dirty="0">
                <a:solidFill>
                  <a:srgbClr val="2DD700"/>
                </a:solidFill>
                <a:latin typeface="Arial" charset="0"/>
              </a:rPr>
              <a:t>three times higher (27%) </a:t>
            </a:r>
            <a:r>
              <a:rPr lang="en-GB" dirty="0">
                <a:latin typeface="Arial" charset="0"/>
              </a:rPr>
              <a:t>than those that don’t.</a:t>
            </a:r>
          </a:p>
        </p:txBody>
      </p:sp>
      <p:graphicFrame>
        <p:nvGraphicFramePr>
          <p:cNvPr id="45" name="Chart 6"/>
          <p:cNvGraphicFramePr>
            <a:graphicFrameLocks/>
          </p:cNvGraphicFramePr>
          <p:nvPr>
            <p:extLst>
              <p:ext uri="{D42A27DB-BD31-4B8C-83A1-F6EECF244321}">
                <p14:modId xmlns:p14="http://schemas.microsoft.com/office/powerpoint/2010/main" val="1906396328"/>
              </p:ext>
            </p:extLst>
          </p:nvPr>
        </p:nvGraphicFramePr>
        <p:xfrm>
          <a:off x="1955195" y="2095305"/>
          <a:ext cx="2201770" cy="150908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1528957"/>
            <a:ext cx="3395438" cy="2630879"/>
            <a:chOff x="0" y="1528957"/>
            <a:chExt cx="3395438" cy="2630879"/>
          </a:xfrm>
        </p:grpSpPr>
        <p:graphicFrame>
          <p:nvGraphicFramePr>
            <p:cNvPr id="46" name="Chart 6"/>
            <p:cNvGraphicFramePr>
              <a:graphicFrameLocks/>
            </p:cNvGraphicFramePr>
            <p:nvPr>
              <p:extLst>
                <p:ext uri="{D42A27DB-BD31-4B8C-83A1-F6EECF244321}">
                  <p14:modId xmlns:p14="http://schemas.microsoft.com/office/powerpoint/2010/main" val="4119004109"/>
                </p:ext>
              </p:extLst>
            </p:nvPr>
          </p:nvGraphicFramePr>
          <p:xfrm>
            <a:off x="0" y="1833825"/>
            <a:ext cx="2864940" cy="19636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hart 6"/>
            <p:cNvGraphicFramePr>
              <a:graphicFrameLocks/>
            </p:cNvGraphicFramePr>
            <p:nvPr>
              <p:extLst>
                <p:ext uri="{D42A27DB-BD31-4B8C-83A1-F6EECF244321}">
                  <p14:modId xmlns:p14="http://schemas.microsoft.com/office/powerpoint/2010/main" val="2420502566"/>
                </p:ext>
              </p:extLst>
            </p:nvPr>
          </p:nvGraphicFramePr>
          <p:xfrm>
            <a:off x="418466" y="2089767"/>
            <a:ext cx="2201770" cy="1509084"/>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62"/>
            <p:cNvSpPr txBox="1">
              <a:spLocks noChangeArrowheads="1"/>
            </p:cNvSpPr>
            <p:nvPr/>
          </p:nvSpPr>
          <p:spPr bwMode="auto">
            <a:xfrm>
              <a:off x="898052" y="3852212"/>
              <a:ext cx="732171" cy="307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875"/>
                </a:spcAft>
              </a:pPr>
              <a:r>
                <a:rPr lang="en-GB" sz="700" dirty="0"/>
                <a:t>Improved market share</a:t>
              </a:r>
            </a:p>
          </p:txBody>
        </p:sp>
        <p:sp>
          <p:nvSpPr>
            <p:cNvPr id="50" name="Content Placeholder 3"/>
            <p:cNvSpPr txBox="1">
              <a:spLocks/>
            </p:cNvSpPr>
            <p:nvPr/>
          </p:nvSpPr>
          <p:spPr bwMode="auto">
            <a:xfrm>
              <a:off x="1277383" y="2560758"/>
              <a:ext cx="632755" cy="81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0"/>
                </a:spcAft>
                <a:buFont typeface="Arial" charset="0"/>
                <a:buNone/>
              </a:pPr>
              <a:r>
                <a:rPr lang="en-GB" sz="2000" dirty="0" smtClean="0">
                  <a:solidFill>
                    <a:schemeClr val="accent1"/>
                  </a:solidFill>
                </a:rPr>
                <a:t>48%</a:t>
              </a:r>
            </a:p>
            <a:p>
              <a:pPr eaLnBrk="1" hangingPunct="1">
                <a:spcAft>
                  <a:spcPts val="0"/>
                </a:spcAft>
                <a:buFont typeface="Arial" charset="0"/>
                <a:buNone/>
              </a:pPr>
              <a:r>
                <a:rPr lang="en-GB" sz="2000" dirty="0" smtClean="0">
                  <a:solidFill>
                    <a:srgbClr val="3C3C3B"/>
                  </a:solidFill>
                </a:rPr>
                <a:t>33%</a:t>
              </a:r>
              <a:endParaRPr lang="en-GB" sz="2000" dirty="0">
                <a:solidFill>
                  <a:srgbClr val="3C3C3B"/>
                </a:solidFill>
              </a:endParaRPr>
            </a:p>
          </p:txBody>
        </p:sp>
        <p:sp>
          <p:nvSpPr>
            <p:cNvPr id="52" name="TextBox 75"/>
            <p:cNvSpPr txBox="1">
              <a:spLocks noChangeArrowheads="1"/>
            </p:cNvSpPr>
            <p:nvPr/>
          </p:nvSpPr>
          <p:spPr bwMode="auto">
            <a:xfrm>
              <a:off x="2482445" y="3852218"/>
              <a:ext cx="863882" cy="307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875"/>
                </a:spcAft>
              </a:pPr>
              <a:r>
                <a:rPr lang="en-GB" sz="700" dirty="0"/>
                <a:t>Captured </a:t>
              </a:r>
              <a:br>
                <a:rPr lang="en-GB" sz="700" dirty="0"/>
              </a:br>
              <a:r>
                <a:rPr lang="en-GB" sz="700" dirty="0"/>
                <a:t>a new market</a:t>
              </a:r>
            </a:p>
          </p:txBody>
        </p:sp>
        <p:sp>
          <p:nvSpPr>
            <p:cNvPr id="53" name="Content Placeholder 3"/>
            <p:cNvSpPr txBox="1">
              <a:spLocks/>
            </p:cNvSpPr>
            <p:nvPr/>
          </p:nvSpPr>
          <p:spPr bwMode="auto">
            <a:xfrm>
              <a:off x="2762683" y="2566201"/>
              <a:ext cx="632755" cy="81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0"/>
                </a:spcAft>
                <a:buFont typeface="Arial" charset="0"/>
                <a:buNone/>
              </a:pPr>
              <a:r>
                <a:rPr lang="en-GB" sz="2000" dirty="0" smtClean="0">
                  <a:solidFill>
                    <a:schemeClr val="accent1"/>
                  </a:solidFill>
                </a:rPr>
                <a:t>46%</a:t>
              </a:r>
            </a:p>
            <a:p>
              <a:pPr eaLnBrk="1" hangingPunct="1">
                <a:spcAft>
                  <a:spcPts val="0"/>
                </a:spcAft>
                <a:buFont typeface="Arial" charset="0"/>
                <a:buNone/>
              </a:pPr>
              <a:r>
                <a:rPr lang="en-GB" sz="2000" dirty="0" smtClean="0">
                  <a:solidFill>
                    <a:srgbClr val="3C3C3B"/>
                  </a:solidFill>
                </a:rPr>
                <a:t>27%</a:t>
              </a:r>
              <a:endParaRPr lang="en-GB" sz="2000" dirty="0">
                <a:solidFill>
                  <a:srgbClr val="3C3C3B"/>
                </a:solidFill>
              </a:endParaRPr>
            </a:p>
          </p:txBody>
        </p:sp>
        <p:sp>
          <p:nvSpPr>
            <p:cNvPr id="54" name="Content Placeholder 3"/>
            <p:cNvSpPr txBox="1">
              <a:spLocks/>
            </p:cNvSpPr>
            <p:nvPr/>
          </p:nvSpPr>
          <p:spPr bwMode="auto">
            <a:xfrm>
              <a:off x="745165" y="1528957"/>
              <a:ext cx="2392919" cy="255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indent="4763" defTabSz="1279525" eaLnBrk="0" hangingPunct="0">
                <a:defRPr sz="2400">
                  <a:solidFill>
                    <a:schemeClr val="tx1"/>
                  </a:solidFill>
                  <a:latin typeface="Arial" charset="0"/>
                  <a:ea typeface="ＭＳ Ｐゴシック" charset="0"/>
                  <a:cs typeface="ＭＳ Ｐゴシック" charset="0"/>
                </a:defRPr>
              </a:lvl1pPr>
              <a:lvl2pPr marL="742950" indent="-285750" defTabSz="1279525" eaLnBrk="0" hangingPunct="0">
                <a:defRPr sz="2400">
                  <a:solidFill>
                    <a:schemeClr val="tx1"/>
                  </a:solidFill>
                  <a:latin typeface="Arial" charset="0"/>
                  <a:ea typeface="ＭＳ Ｐゴシック" charset="0"/>
                </a:defRPr>
              </a:lvl2pPr>
              <a:lvl3pPr marL="1143000" indent="-228600" defTabSz="1279525" eaLnBrk="0" hangingPunct="0">
                <a:defRPr sz="2400">
                  <a:solidFill>
                    <a:schemeClr val="tx1"/>
                  </a:solidFill>
                  <a:latin typeface="Arial" charset="0"/>
                  <a:ea typeface="ＭＳ Ｐゴシック" charset="0"/>
                </a:defRPr>
              </a:lvl3pPr>
              <a:lvl4pPr marL="1600200" indent="-228600" defTabSz="1279525" eaLnBrk="0" hangingPunct="0">
                <a:defRPr sz="2400">
                  <a:solidFill>
                    <a:schemeClr val="tx1"/>
                  </a:solidFill>
                  <a:latin typeface="Arial" charset="0"/>
                  <a:ea typeface="ＭＳ Ｐゴシック" charset="0"/>
                </a:defRPr>
              </a:lvl4pPr>
              <a:lvl5pPr marL="2057400" indent="-228600" defTabSz="1279525" eaLnBrk="0" hangingPunct="0">
                <a:defRPr sz="2400">
                  <a:solidFill>
                    <a:schemeClr val="tx1"/>
                  </a:solidFill>
                  <a:latin typeface="Arial" charset="0"/>
                  <a:ea typeface="ＭＳ Ｐゴシック" charset="0"/>
                </a:defRPr>
              </a:lvl5pPr>
              <a:lvl6pPr marL="2514600" indent="-228600" defTabSz="12795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2795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2795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279525" eaLnBrk="0" fontAlgn="base" hangingPunct="0">
                <a:spcBef>
                  <a:spcPct val="0"/>
                </a:spcBef>
                <a:spcAft>
                  <a:spcPct val="0"/>
                </a:spcAft>
                <a:defRPr sz="2400">
                  <a:solidFill>
                    <a:schemeClr val="tx1"/>
                  </a:solidFill>
                  <a:latin typeface="Arial" charset="0"/>
                  <a:ea typeface="ＭＳ Ｐゴシック" charset="0"/>
                </a:defRPr>
              </a:lvl9pPr>
            </a:lstStyle>
            <a:p>
              <a:pPr algn="ctr">
                <a:buClr>
                  <a:schemeClr val="tx2"/>
                </a:buClr>
                <a:buSzPct val="135000"/>
              </a:pPr>
              <a:r>
                <a:rPr lang="en-US" sz="1000" b="1" dirty="0" smtClean="0">
                  <a:cs typeface="MS PGothic" charset="0"/>
                </a:rPr>
                <a:t>Greater market share</a:t>
              </a:r>
              <a:endParaRPr lang="en-US" sz="1000" b="1" dirty="0">
                <a:cs typeface="MS PGothic" charset="0"/>
              </a:endParaRPr>
            </a:p>
          </p:txBody>
        </p:sp>
      </p:grpSp>
      <p:graphicFrame>
        <p:nvGraphicFramePr>
          <p:cNvPr id="55" name="Chart 6"/>
          <p:cNvGraphicFramePr>
            <a:graphicFrameLocks/>
          </p:cNvGraphicFramePr>
          <p:nvPr>
            <p:extLst>
              <p:ext uri="{D42A27DB-BD31-4B8C-83A1-F6EECF244321}">
                <p14:modId xmlns:p14="http://schemas.microsoft.com/office/powerpoint/2010/main" val="3143750316"/>
              </p:ext>
            </p:extLst>
          </p:nvPr>
        </p:nvGraphicFramePr>
        <p:xfrm>
          <a:off x="1536729" y="1839363"/>
          <a:ext cx="2864940" cy="1963618"/>
        </p:xfrm>
        <a:graphic>
          <a:graphicData uri="http://schemas.openxmlformats.org/drawingml/2006/chart">
            <c:chart xmlns:c="http://schemas.openxmlformats.org/drawingml/2006/chart" xmlns:r="http://schemas.openxmlformats.org/officeDocument/2006/relationships" r:id="rId6"/>
          </a:graphicData>
        </a:graphic>
      </p:graphicFrame>
      <p:sp>
        <p:nvSpPr>
          <p:cNvPr id="61" name="TextBox 9"/>
          <p:cNvSpPr txBox="1">
            <a:spLocks noChangeArrowheads="1"/>
          </p:cNvSpPr>
          <p:nvPr/>
        </p:nvSpPr>
        <p:spPr bwMode="auto">
          <a:xfrm>
            <a:off x="256323" y="4546600"/>
            <a:ext cx="678815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a:defRPr sz="1300">
                <a:solidFill>
                  <a:schemeClr val="tx1"/>
                </a:solidFill>
                <a:latin typeface="Museo Sans Rounded 700" charset="0"/>
                <a:ea typeface="MS PGothic" charset="0"/>
                <a:cs typeface="Arial" charset="0"/>
              </a:defRPr>
            </a:lvl1pPr>
            <a:lvl2pPr marL="742950" indent="-285750">
              <a:defRPr sz="1300">
                <a:solidFill>
                  <a:schemeClr val="tx1"/>
                </a:solidFill>
                <a:latin typeface="Museo Sans Rounded 300" charset="0"/>
                <a:ea typeface="Arial" charset="0"/>
                <a:cs typeface="Arial" charset="0"/>
              </a:defRPr>
            </a:lvl2pPr>
            <a:lvl3pPr marL="1143000" indent="-228600">
              <a:defRPr sz="1300">
                <a:solidFill>
                  <a:schemeClr val="tx1"/>
                </a:solidFill>
                <a:latin typeface="Museo Sans Rounded 300" charset="0"/>
                <a:ea typeface="Arial" charset="0"/>
                <a:cs typeface="Arial" charset="0"/>
              </a:defRPr>
            </a:lvl3pPr>
            <a:lvl4pPr marL="1600200" indent="-228600">
              <a:defRPr sz="1300">
                <a:solidFill>
                  <a:schemeClr val="tx1"/>
                </a:solidFill>
                <a:latin typeface="Museo Sans Rounded 300" charset="0"/>
                <a:ea typeface="Arial" charset="0"/>
                <a:cs typeface="Arial" charset="0"/>
              </a:defRPr>
            </a:lvl4pPr>
            <a:lvl5pPr marL="2057400" indent="-228600">
              <a:defRPr sz="1300">
                <a:solidFill>
                  <a:schemeClr val="tx1"/>
                </a:solidFill>
                <a:latin typeface="Museo Sans Rounded 300" charset="0"/>
                <a:ea typeface="Arial" charset="0"/>
                <a:cs typeface="Arial" charset="0"/>
              </a:defRPr>
            </a:lvl5pPr>
            <a:lvl6pPr marL="2514600" indent="-228600" eaLnBrk="0" hangingPunct="0">
              <a:defRPr sz="1300">
                <a:solidFill>
                  <a:schemeClr val="tx1"/>
                </a:solidFill>
                <a:latin typeface="Museo Sans Rounded 300" charset="0"/>
                <a:ea typeface="Arial" charset="0"/>
                <a:cs typeface="Arial" charset="0"/>
              </a:defRPr>
            </a:lvl6pPr>
            <a:lvl7pPr marL="2971800" indent="-228600" eaLnBrk="0" hangingPunct="0">
              <a:defRPr sz="1300">
                <a:solidFill>
                  <a:schemeClr val="tx1"/>
                </a:solidFill>
                <a:latin typeface="Museo Sans Rounded 300" charset="0"/>
                <a:ea typeface="Arial" charset="0"/>
                <a:cs typeface="Arial" charset="0"/>
              </a:defRPr>
            </a:lvl7pPr>
            <a:lvl8pPr marL="3429000" indent="-228600" eaLnBrk="0" hangingPunct="0">
              <a:defRPr sz="1300">
                <a:solidFill>
                  <a:schemeClr val="tx1"/>
                </a:solidFill>
                <a:latin typeface="Museo Sans Rounded 300" charset="0"/>
                <a:ea typeface="Arial" charset="0"/>
                <a:cs typeface="Arial" charset="0"/>
              </a:defRPr>
            </a:lvl8pPr>
            <a:lvl9pPr marL="3886200" indent="-228600" eaLnBrk="0" hangingPunct="0">
              <a:defRPr sz="1300">
                <a:solidFill>
                  <a:schemeClr val="tx1"/>
                </a:solidFill>
                <a:latin typeface="Museo Sans Rounded 300" charset="0"/>
                <a:ea typeface="Arial" charset="0"/>
                <a:cs typeface="Arial" charset="0"/>
              </a:defRPr>
            </a:lvl9pPr>
          </a:lstStyle>
          <a:p>
            <a:pPr>
              <a:defRPr/>
            </a:pPr>
            <a:r>
              <a:rPr lang="en-GB" sz="600" dirty="0" err="1">
                <a:solidFill>
                  <a:srgbClr val="3C3C3B"/>
                </a:solidFill>
                <a:latin typeface="Arial"/>
                <a:cs typeface="Arial"/>
              </a:rPr>
              <a:t>Center</a:t>
            </a:r>
            <a:r>
              <a:rPr lang="en-GB" sz="600" dirty="0">
                <a:solidFill>
                  <a:srgbClr val="3C3C3B"/>
                </a:solidFill>
                <a:latin typeface="Arial"/>
                <a:cs typeface="Arial"/>
              </a:rPr>
              <a:t> for Talent Innovation (2013</a:t>
            </a:r>
            <a:r>
              <a:rPr lang="en-GB" sz="600" dirty="0" smtClean="0">
                <a:solidFill>
                  <a:srgbClr val="3C3C3B"/>
                </a:solidFill>
                <a:latin typeface="Arial"/>
                <a:cs typeface="Arial"/>
              </a:rPr>
              <a:t>); </a:t>
            </a:r>
            <a:r>
              <a:rPr lang="en-GB" sz="600" dirty="0">
                <a:solidFill>
                  <a:srgbClr val="3C3C3B"/>
                </a:solidFill>
                <a:latin typeface="Arial"/>
                <a:cs typeface="Arial"/>
              </a:rPr>
              <a:t>Towers Watson (2012</a:t>
            </a:r>
            <a:r>
              <a:rPr lang="en-GB" sz="600" dirty="0" smtClean="0">
                <a:solidFill>
                  <a:srgbClr val="3C3C3B"/>
                </a:solidFill>
                <a:latin typeface="Arial"/>
                <a:cs typeface="Arial"/>
              </a:rPr>
              <a:t>); Deloitte (2012).</a:t>
            </a:r>
            <a:endParaRPr lang="en-GB" sz="600" dirty="0">
              <a:solidFill>
                <a:srgbClr val="3C3C3B"/>
              </a:solidFill>
              <a:latin typeface="Arial"/>
              <a:cs typeface="Arial"/>
            </a:endParaRPr>
          </a:p>
        </p:txBody>
      </p:sp>
      <p:sp>
        <p:nvSpPr>
          <p:cNvPr id="3" name="Slide Number Placeholder 2"/>
          <p:cNvSpPr>
            <a:spLocks noGrp="1"/>
          </p:cNvSpPr>
          <p:nvPr>
            <p:ph type="sldNum" sz="quarter" idx="10"/>
          </p:nvPr>
        </p:nvSpPr>
        <p:spPr/>
        <p:txBody>
          <a:bodyPr/>
          <a:lstStyle/>
          <a:p>
            <a:pPr>
              <a:defRPr/>
            </a:pPr>
            <a:fld id="{13BE2C4D-D153-D145-B75A-18C150A8AC5D}" type="slidenum">
              <a:rPr lang="en-GB" altLang="en-US" smtClean="0"/>
              <a:pPr>
                <a:defRPr/>
              </a:pPr>
              <a:t>4</a:t>
            </a:fld>
            <a:endParaRPr lang="en-GB" altLang="en-US"/>
          </a:p>
        </p:txBody>
      </p:sp>
      <p:sp>
        <p:nvSpPr>
          <p:cNvPr id="44" name="Content Placeholder 3"/>
          <p:cNvSpPr txBox="1">
            <a:spLocks/>
          </p:cNvSpPr>
          <p:nvPr/>
        </p:nvSpPr>
        <p:spPr bwMode="auto">
          <a:xfrm>
            <a:off x="4446726" y="1558697"/>
            <a:ext cx="3260360" cy="2601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defPPr>
              <a:defRPr lang="en-GB"/>
            </a:defPPr>
            <a:lvl1pPr indent="4763" algn="l" defTabSz="1279525" rtl="0" eaLnBrk="0" fontAlgn="auto" hangingPunct="0">
              <a:lnSpc>
                <a:spcPts val="900"/>
              </a:lnSpc>
              <a:spcBef>
                <a:spcPts val="0"/>
              </a:spcBef>
              <a:spcAft>
                <a:spcPts val="0"/>
              </a:spcAft>
              <a:defRPr sz="2400" kern="1200">
                <a:solidFill>
                  <a:schemeClr val="tx1"/>
                </a:solidFill>
                <a:latin typeface="Arial" charset="0"/>
                <a:ea typeface="ＭＳ Ｐゴシック" charset="0"/>
                <a:cs typeface="ＭＳ Ｐゴシック" charset="0"/>
              </a:defRPr>
            </a:lvl1pPr>
            <a:lvl2pPr marL="742950" indent="-285750" algn="l" defTabSz="1279525"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defTabSz="1279525"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defTabSz="1279525"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defTabSz="1279525"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1279525"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1279525"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1279525"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1279525"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nSpc>
                <a:spcPct val="100000"/>
              </a:lnSpc>
              <a:buClr>
                <a:srgbClr val="2DD700"/>
              </a:buClr>
              <a:buSzPct val="135000"/>
            </a:pPr>
            <a:r>
              <a:rPr lang="en-GB" sz="1200" dirty="0">
                <a:cs typeface="Arial" panose="020B0604020202020204" pitchFamily="34" charset="0"/>
              </a:rPr>
              <a:t>When employees feel their </a:t>
            </a:r>
            <a:r>
              <a:rPr lang="en-GB" sz="1200" dirty="0" smtClean="0">
                <a:cs typeface="Arial" panose="020B0604020202020204" pitchFamily="34" charset="0"/>
              </a:rPr>
              <a:t>organizations </a:t>
            </a:r>
            <a:r>
              <a:rPr lang="en-GB" sz="1200" dirty="0">
                <a:cs typeface="Arial" panose="020B0604020202020204" pitchFamily="34" charset="0"/>
              </a:rPr>
              <a:t/>
            </a:r>
            <a:br>
              <a:rPr lang="en-GB" sz="1200" dirty="0">
                <a:cs typeface="Arial" panose="020B0604020202020204" pitchFamily="34" charset="0"/>
              </a:rPr>
            </a:br>
            <a:r>
              <a:rPr lang="en-GB" sz="1200" dirty="0">
                <a:cs typeface="Arial" panose="020B0604020202020204" pitchFamily="34" charset="0"/>
              </a:rPr>
              <a:t>are diverse and inclusive, they </a:t>
            </a:r>
            <a:r>
              <a:rPr lang="en-GB" sz="1200" dirty="0" smtClean="0">
                <a:cs typeface="Arial" panose="020B0604020202020204" pitchFamily="34" charset="0"/>
              </a:rPr>
              <a:t>are…</a:t>
            </a:r>
          </a:p>
          <a:p>
            <a:pPr>
              <a:lnSpc>
                <a:spcPct val="100000"/>
              </a:lnSpc>
              <a:buClr>
                <a:srgbClr val="2DD700"/>
              </a:buClr>
              <a:buSzPct val="135000"/>
            </a:pPr>
            <a:endParaRPr lang="en-GB" sz="1200" dirty="0">
              <a:cs typeface="Arial" panose="020B0604020202020204" pitchFamily="34" charset="0"/>
            </a:endParaRPr>
          </a:p>
          <a:p>
            <a:pPr marL="171450" indent="-171450">
              <a:lnSpc>
                <a:spcPct val="100000"/>
              </a:lnSpc>
              <a:buClr>
                <a:schemeClr val="tx1"/>
              </a:buClr>
              <a:buSzPct val="135000"/>
              <a:buFont typeface="Arial" panose="020B0604020202020204" pitchFamily="34" charset="0"/>
              <a:buChar char="•"/>
            </a:pPr>
            <a:r>
              <a:rPr lang="en-GB" sz="1200" dirty="0">
                <a:solidFill>
                  <a:schemeClr val="accent1"/>
                </a:solidFill>
                <a:cs typeface="Arial" panose="020B0604020202020204" pitchFamily="34" charset="0"/>
              </a:rPr>
              <a:t>83% </a:t>
            </a:r>
            <a:r>
              <a:rPr lang="en-GB" sz="1200" dirty="0">
                <a:cs typeface="Arial" panose="020B0604020202020204" pitchFamily="34" charset="0"/>
              </a:rPr>
              <a:t>more likely to agree that they </a:t>
            </a:r>
            <a:br>
              <a:rPr lang="en-GB" sz="1200" dirty="0">
                <a:cs typeface="Arial" panose="020B0604020202020204" pitchFamily="34" charset="0"/>
              </a:rPr>
            </a:br>
            <a:r>
              <a:rPr lang="en-GB" sz="1200" dirty="0">
                <a:cs typeface="Arial" panose="020B0604020202020204" pitchFamily="34" charset="0"/>
              </a:rPr>
              <a:t>share diverse ideas to develop </a:t>
            </a:r>
            <a:br>
              <a:rPr lang="en-GB" sz="1200" dirty="0">
                <a:cs typeface="Arial" panose="020B0604020202020204" pitchFamily="34" charset="0"/>
              </a:rPr>
            </a:br>
            <a:r>
              <a:rPr lang="en-GB" sz="1200" dirty="0">
                <a:cs typeface="Arial" panose="020B0604020202020204" pitchFamily="34" charset="0"/>
              </a:rPr>
              <a:t>innovative solutions</a:t>
            </a:r>
          </a:p>
          <a:p>
            <a:pPr marL="171450" indent="-171450">
              <a:lnSpc>
                <a:spcPct val="100000"/>
              </a:lnSpc>
              <a:buClr>
                <a:schemeClr val="tx1"/>
              </a:buClr>
              <a:buSzPct val="135000"/>
              <a:buFont typeface="Arial" panose="020B0604020202020204" pitchFamily="34" charset="0"/>
              <a:buChar char="•"/>
            </a:pPr>
            <a:r>
              <a:rPr lang="en-GB" sz="1200" dirty="0">
                <a:solidFill>
                  <a:schemeClr val="accent1"/>
                </a:solidFill>
                <a:cs typeface="Arial" panose="020B0604020202020204" pitchFamily="34" charset="0"/>
              </a:rPr>
              <a:t>31% </a:t>
            </a:r>
            <a:r>
              <a:rPr lang="en-GB" sz="1200" dirty="0">
                <a:cs typeface="Arial" panose="020B0604020202020204" pitchFamily="34" charset="0"/>
              </a:rPr>
              <a:t>more likely to agree that they </a:t>
            </a:r>
            <a:br>
              <a:rPr lang="en-GB" sz="1200" dirty="0">
                <a:cs typeface="Arial" panose="020B0604020202020204" pitchFamily="34" charset="0"/>
              </a:rPr>
            </a:br>
            <a:r>
              <a:rPr lang="en-GB" sz="1200" dirty="0">
                <a:cs typeface="Arial" panose="020B0604020202020204" pitchFamily="34" charset="0"/>
              </a:rPr>
              <a:t>meet the needs of their customers</a:t>
            </a:r>
          </a:p>
          <a:p>
            <a:pPr marL="171450" indent="-171450">
              <a:lnSpc>
                <a:spcPct val="100000"/>
              </a:lnSpc>
              <a:buClr>
                <a:schemeClr val="tx1"/>
              </a:buClr>
              <a:buSzPct val="135000"/>
              <a:buFont typeface="Arial" panose="020B0604020202020204" pitchFamily="34" charset="0"/>
              <a:buChar char="•"/>
            </a:pPr>
            <a:r>
              <a:rPr lang="en-GB" sz="1200" dirty="0">
                <a:solidFill>
                  <a:schemeClr val="accent1"/>
                </a:solidFill>
                <a:cs typeface="Arial" panose="020B0604020202020204" pitchFamily="34" charset="0"/>
              </a:rPr>
              <a:t>42% </a:t>
            </a:r>
            <a:r>
              <a:rPr lang="en-GB" sz="1200" dirty="0">
                <a:cs typeface="Arial" panose="020B0604020202020204" pitchFamily="34" charset="0"/>
              </a:rPr>
              <a:t>more likely to agree that their </a:t>
            </a:r>
            <a:br>
              <a:rPr lang="en-GB" sz="1200" dirty="0">
                <a:cs typeface="Arial" panose="020B0604020202020204" pitchFamily="34" charset="0"/>
              </a:rPr>
            </a:br>
            <a:r>
              <a:rPr lang="en-GB" sz="1200" dirty="0">
                <a:cs typeface="Arial" panose="020B0604020202020204" pitchFamily="34" charset="0"/>
              </a:rPr>
              <a:t>team works collaboratively to achieve </a:t>
            </a:r>
            <a:br>
              <a:rPr lang="en-GB" sz="1200" dirty="0">
                <a:cs typeface="Arial" panose="020B0604020202020204" pitchFamily="34" charset="0"/>
              </a:rPr>
            </a:br>
            <a:r>
              <a:rPr lang="en-GB" sz="1200" dirty="0">
                <a:cs typeface="Arial" panose="020B0604020202020204" pitchFamily="34" charset="0"/>
              </a:rPr>
              <a:t>their objectives</a:t>
            </a:r>
            <a:endParaRPr lang="en-US" sz="1200" dirty="0">
              <a:cs typeface="Arial" panose="020B0604020202020204" pitchFamily="34" charset="0"/>
            </a:endParaRPr>
          </a:p>
        </p:txBody>
      </p:sp>
      <p:sp>
        <p:nvSpPr>
          <p:cNvPr id="48" name="Footer Placeholder 4"/>
          <p:cNvSpPr>
            <a:spLocks noGrp="1"/>
          </p:cNvSpPr>
          <p:nvPr>
            <p:ph type="ftr" sz="quarter" idx="11"/>
          </p:nvPr>
        </p:nvSpPr>
        <p:spPr>
          <a:xfrm>
            <a:off x="319088" y="4730750"/>
            <a:ext cx="2895600" cy="176213"/>
          </a:xfrm>
        </p:spPr>
        <p:txBody>
          <a:bodyPr/>
          <a:lstStyle/>
          <a:p>
            <a:pPr>
              <a:defRPr/>
            </a:pPr>
            <a:r>
              <a:rPr lang="en-GB" dirty="0" smtClean="0"/>
              <a:t>© Mind Gym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Graphic spid="55" grpId="0">
        <p:bldAsOne/>
      </p:bldGraphic>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863" y="320675"/>
            <a:ext cx="8382054" cy="522288"/>
          </a:xfrm>
        </p:spPr>
        <p:txBody>
          <a:bodyPr/>
          <a:lstStyle/>
          <a:p>
            <a:r>
              <a:rPr lang="en-GB" dirty="0" smtClean="0"/>
              <a:t>Inclusion linked to personal performance</a:t>
            </a:r>
            <a:endParaRPr lang="en-GB" dirty="0"/>
          </a:p>
        </p:txBody>
      </p:sp>
      <p:sp>
        <p:nvSpPr>
          <p:cNvPr id="4" name="Slide Number Placeholder 3"/>
          <p:cNvSpPr>
            <a:spLocks noGrp="1"/>
          </p:cNvSpPr>
          <p:nvPr>
            <p:ph type="sldNum" sz="quarter" idx="10"/>
          </p:nvPr>
        </p:nvSpPr>
        <p:spPr/>
        <p:txBody>
          <a:bodyPr/>
          <a:lstStyle/>
          <a:p>
            <a:pPr>
              <a:defRPr/>
            </a:pPr>
            <a:fld id="{13BE2C4D-D153-D145-B75A-18C150A8AC5D}" type="slidenum">
              <a:rPr lang="en-GB" altLang="en-US" smtClean="0"/>
              <a:pPr>
                <a:defRPr/>
              </a:pPr>
              <a:t>5</a:t>
            </a:fld>
            <a:endParaRPr lang="en-GB" altLang="en-US"/>
          </a:p>
        </p:txBody>
      </p:sp>
      <p:sp>
        <p:nvSpPr>
          <p:cNvPr id="5" name="Footer Placeholder 4"/>
          <p:cNvSpPr>
            <a:spLocks noGrp="1"/>
          </p:cNvSpPr>
          <p:nvPr>
            <p:ph type="ftr" sz="quarter" idx="11"/>
          </p:nvPr>
        </p:nvSpPr>
        <p:spPr/>
        <p:txBody>
          <a:bodyPr/>
          <a:lstStyle/>
          <a:p>
            <a:pPr>
              <a:defRPr/>
            </a:pPr>
            <a:r>
              <a:rPr lang="en-GB" smtClean="0"/>
              <a:t>© Mind Gym  </a:t>
            </a:r>
            <a:endParaRPr lang="en-GB" dirty="0"/>
          </a:p>
        </p:txBody>
      </p:sp>
      <p:sp>
        <p:nvSpPr>
          <p:cNvPr id="10" name="TextBox 9"/>
          <p:cNvSpPr txBox="1"/>
          <p:nvPr/>
        </p:nvSpPr>
        <p:spPr>
          <a:xfrm>
            <a:off x="5670791" y="4688423"/>
            <a:ext cx="2896947" cy="184666"/>
          </a:xfrm>
          <a:prstGeom prst="rect">
            <a:avLst/>
          </a:prstGeom>
          <a:noFill/>
        </p:spPr>
        <p:txBody>
          <a:bodyPr wrap="none" rtlCol="0">
            <a:spAutoFit/>
          </a:bodyPr>
          <a:lstStyle/>
          <a:p>
            <a:r>
              <a:rPr lang="en-GB" sz="600" dirty="0" smtClean="0"/>
              <a:t>Source: Deloitte (2013). Waiter, is there inclusion in my soup? Research report.</a:t>
            </a:r>
            <a:endParaRPr lang="en-GB" sz="600" dirty="0"/>
          </a:p>
        </p:txBody>
      </p:sp>
      <p:graphicFrame>
        <p:nvGraphicFramePr>
          <p:cNvPr id="14" name="Chart 6"/>
          <p:cNvGraphicFramePr>
            <a:graphicFrameLocks/>
          </p:cNvGraphicFramePr>
          <p:nvPr>
            <p:extLst>
              <p:ext uri="{D42A27DB-BD31-4B8C-83A1-F6EECF244321}">
                <p14:modId xmlns:p14="http://schemas.microsoft.com/office/powerpoint/2010/main" val="28589453"/>
              </p:ext>
            </p:extLst>
          </p:nvPr>
        </p:nvGraphicFramePr>
        <p:xfrm>
          <a:off x="319088" y="994624"/>
          <a:ext cx="6909342" cy="3581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142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Hand in hand</a:t>
            </a:r>
            <a:endParaRPr lang="en-GB" dirty="0"/>
          </a:p>
        </p:txBody>
      </p:sp>
      <p:sp>
        <p:nvSpPr>
          <p:cNvPr id="7" name="Slide Number Placeholder 6"/>
          <p:cNvSpPr>
            <a:spLocks noGrp="1"/>
          </p:cNvSpPr>
          <p:nvPr>
            <p:ph type="sldNum" sz="quarter" idx="16"/>
          </p:nvPr>
        </p:nvSpPr>
        <p:spPr/>
        <p:txBody>
          <a:bodyPr/>
          <a:lstStyle/>
          <a:p>
            <a:pPr>
              <a:defRPr/>
            </a:pPr>
            <a:fld id="{AD29612D-BFAE-3E42-A01C-DA3DC7DCEB74}" type="slidenum">
              <a:rPr lang="en-GB" altLang="en-US" smtClean="0"/>
              <a:pPr>
                <a:defRPr/>
              </a:pPr>
              <a:t>6</a:t>
            </a:fld>
            <a:endParaRPr lang="en-GB" altLang="en-US"/>
          </a:p>
        </p:txBody>
      </p:sp>
      <p:sp>
        <p:nvSpPr>
          <p:cNvPr id="8" name="Footer Placeholder 7"/>
          <p:cNvSpPr>
            <a:spLocks noGrp="1"/>
          </p:cNvSpPr>
          <p:nvPr>
            <p:ph type="ftr" sz="quarter" idx="17"/>
          </p:nvPr>
        </p:nvSpPr>
        <p:spPr/>
        <p:txBody>
          <a:bodyPr/>
          <a:lstStyle/>
          <a:p>
            <a:pPr>
              <a:defRPr/>
            </a:pPr>
            <a:r>
              <a:rPr lang="en-GB" smtClean="0"/>
              <a:t>© Mind Gym  </a:t>
            </a:r>
            <a:endParaRPr lang="en-GB" dirty="0"/>
          </a:p>
        </p:txBody>
      </p:sp>
      <p:sp>
        <p:nvSpPr>
          <p:cNvPr id="10" name="Title 1"/>
          <p:cNvSpPr txBox="1">
            <a:spLocks/>
          </p:cNvSpPr>
          <p:nvPr/>
        </p:nvSpPr>
        <p:spPr>
          <a:xfrm>
            <a:off x="296863" y="748106"/>
            <a:ext cx="5274597" cy="465868"/>
          </a:xfrm>
          <a:prstGeom prst="rect">
            <a:avLst/>
          </a:prstGeom>
        </p:spPr>
        <p:txBody>
          <a:bodyPr vert="horz" lIns="0" tIns="0" rIns="0" bIns="0" rtlCol="0" anchor="t" anchorCtr="0">
            <a:noAutofit/>
          </a:bodyPr>
          <a:lstStyle>
            <a:lvl1pPr algn="l" defTabSz="685800" rtl="0" eaLnBrk="1" latinLnBrk="0" hangingPunct="1">
              <a:spcBef>
                <a:spcPct val="0"/>
              </a:spcBef>
              <a:buNone/>
              <a:defRPr sz="2700" kern="1200" baseline="0">
                <a:solidFill>
                  <a:schemeClr val="tx1"/>
                </a:solidFill>
                <a:latin typeface="+mj-lt"/>
                <a:ea typeface="+mj-ea"/>
                <a:cs typeface="+mj-cs"/>
              </a:defRPr>
            </a:lvl1pPr>
          </a:lstStyle>
          <a:p>
            <a:pPr defTabSz="514350" fontAlgn="auto">
              <a:spcAft>
                <a:spcPts val="0"/>
              </a:spcAft>
            </a:pPr>
            <a:r>
              <a:rPr lang="en-GB" sz="1800" dirty="0" smtClean="0">
                <a:solidFill>
                  <a:srgbClr val="54464B"/>
                </a:solidFill>
                <a:latin typeface="Arial"/>
              </a:rPr>
              <a:t>Corporate </a:t>
            </a:r>
            <a:r>
              <a:rPr lang="en-GB" sz="1800" dirty="0">
                <a:solidFill>
                  <a:srgbClr val="54464B"/>
                </a:solidFill>
                <a:latin typeface="Arial"/>
              </a:rPr>
              <a:t>policy can deliver diversity, but inclusion is delivered through individuals</a:t>
            </a:r>
            <a:endParaRPr lang="en-US" sz="1800" dirty="0">
              <a:solidFill>
                <a:srgbClr val="54464B"/>
              </a:solidFill>
              <a:latin typeface="Arial"/>
            </a:endParaRPr>
          </a:p>
        </p:txBody>
      </p:sp>
      <p:grpSp>
        <p:nvGrpSpPr>
          <p:cNvPr id="21" name="Group 20"/>
          <p:cNvGrpSpPr/>
          <p:nvPr/>
        </p:nvGrpSpPr>
        <p:grpSpPr>
          <a:xfrm>
            <a:off x="455576" y="1364129"/>
            <a:ext cx="3900452" cy="3066102"/>
            <a:chOff x="455576" y="1364129"/>
            <a:chExt cx="3900452" cy="3066102"/>
          </a:xfrm>
        </p:grpSpPr>
        <p:sp>
          <p:nvSpPr>
            <p:cNvPr id="2" name="TextBox 1"/>
            <p:cNvSpPr txBox="1"/>
            <p:nvPr/>
          </p:nvSpPr>
          <p:spPr>
            <a:xfrm>
              <a:off x="3048399" y="1475563"/>
              <a:ext cx="1290084" cy="523220"/>
            </a:xfrm>
            <a:prstGeom prst="rect">
              <a:avLst/>
            </a:prstGeom>
            <a:noFill/>
          </p:spPr>
          <p:txBody>
            <a:bodyPr wrap="square" rtlCol="0">
              <a:spAutoFit/>
            </a:bodyPr>
            <a:lstStyle/>
            <a:p>
              <a:pPr algn="ctr"/>
              <a:r>
                <a:rPr lang="en-GB" sz="1400" dirty="0" smtClean="0"/>
                <a:t>Corporate policy</a:t>
              </a:r>
              <a:endParaRPr lang="en-GB" sz="1400" dirty="0"/>
            </a:p>
          </p:txBody>
        </p:sp>
        <p:sp>
          <p:nvSpPr>
            <p:cNvPr id="18" name="Oval 17"/>
            <p:cNvSpPr/>
            <p:nvPr/>
          </p:nvSpPr>
          <p:spPr>
            <a:xfrm>
              <a:off x="455576" y="1404618"/>
              <a:ext cx="3025613" cy="3025613"/>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675"/>
                </a:spcAft>
              </a:pPr>
              <a:r>
                <a:rPr lang="en-GB" kern="0" dirty="0">
                  <a:solidFill>
                    <a:schemeClr val="tx2"/>
                  </a:solidFill>
                  <a:latin typeface="Arial" pitchFamily="34" charset="0"/>
                  <a:cs typeface="Arial" pitchFamily="34" charset="0"/>
                </a:rPr>
                <a:t>Diversity</a:t>
              </a:r>
              <a:endParaRPr lang="en-GB" sz="1100" kern="0" dirty="0">
                <a:solidFill>
                  <a:schemeClr val="tx2"/>
                </a:solidFill>
                <a:latin typeface="Arial" pitchFamily="34" charset="0"/>
                <a:cs typeface="Arial" pitchFamily="34" charset="0"/>
              </a:endParaRPr>
            </a:p>
            <a:p>
              <a:pPr marL="243000" indent="-101250" defTabSz="685800" fontAlgn="auto">
                <a:spcBef>
                  <a:spcPts val="0"/>
                </a:spcBef>
                <a:spcAft>
                  <a:spcPts val="169"/>
                </a:spcAft>
                <a:buFont typeface="Arial" panose="020B0604020202020204" pitchFamily="34" charset="0"/>
                <a:buChar char="•"/>
              </a:pPr>
              <a:r>
                <a:rPr lang="en-GB" sz="1100" kern="0" dirty="0">
                  <a:solidFill>
                    <a:schemeClr val="tx1"/>
                  </a:solidFill>
                </a:rPr>
                <a:t>Leadership accountability</a:t>
              </a:r>
              <a:br>
                <a:rPr lang="en-GB" sz="1100" kern="0" dirty="0">
                  <a:solidFill>
                    <a:schemeClr val="tx1"/>
                  </a:solidFill>
                </a:rPr>
              </a:br>
              <a:r>
                <a:rPr lang="en-GB" sz="1100" kern="0" dirty="0">
                  <a:solidFill>
                    <a:schemeClr val="tx1"/>
                  </a:solidFill>
                </a:rPr>
                <a:t>for diversity (supported with metrics)</a:t>
              </a:r>
            </a:p>
            <a:p>
              <a:pPr marL="243000" indent="-101250" defTabSz="685800" fontAlgn="auto">
                <a:spcBef>
                  <a:spcPts val="0"/>
                </a:spcBef>
                <a:spcAft>
                  <a:spcPts val="169"/>
                </a:spcAft>
                <a:buFont typeface="Arial" panose="020B0604020202020204" pitchFamily="34" charset="0"/>
                <a:buChar char="•"/>
              </a:pPr>
              <a:r>
                <a:rPr lang="en-GB" sz="1100" kern="0" dirty="0">
                  <a:solidFill>
                    <a:schemeClr val="tx1"/>
                  </a:solidFill>
                </a:rPr>
                <a:t>Flexible working arrangements</a:t>
              </a:r>
            </a:p>
            <a:p>
              <a:pPr marL="243000" indent="-101250" defTabSz="685800" fontAlgn="auto">
                <a:spcBef>
                  <a:spcPts val="0"/>
                </a:spcBef>
                <a:spcAft>
                  <a:spcPts val="169"/>
                </a:spcAft>
                <a:buFont typeface="Arial" panose="020B0604020202020204" pitchFamily="34" charset="0"/>
                <a:buChar char="•"/>
              </a:pPr>
              <a:r>
                <a:rPr lang="en-GB" sz="1100" kern="0" dirty="0">
                  <a:solidFill>
                    <a:schemeClr val="tx1"/>
                  </a:solidFill>
                </a:rPr>
                <a:t>Diverse candidate slates</a:t>
              </a:r>
            </a:p>
            <a:p>
              <a:pPr marL="243000" indent="-101250" defTabSz="685800" fontAlgn="auto">
                <a:spcBef>
                  <a:spcPts val="0"/>
                </a:spcBef>
                <a:spcAft>
                  <a:spcPts val="169"/>
                </a:spcAft>
                <a:buFont typeface="Arial" panose="020B0604020202020204" pitchFamily="34" charset="0"/>
                <a:buChar char="•"/>
              </a:pPr>
              <a:r>
                <a:rPr lang="en-GB" sz="1100" kern="0" dirty="0">
                  <a:solidFill>
                    <a:schemeClr val="tx1"/>
                  </a:solidFill>
                </a:rPr>
                <a:t>Mentoring </a:t>
              </a:r>
              <a:r>
                <a:rPr lang="en-GB" sz="1100" kern="0" dirty="0" smtClean="0">
                  <a:solidFill>
                    <a:schemeClr val="tx1"/>
                  </a:solidFill>
                </a:rPr>
                <a:t>programs </a:t>
              </a:r>
              <a:r>
                <a:rPr lang="en-GB" sz="1100" kern="0" dirty="0">
                  <a:solidFill>
                    <a:schemeClr val="tx1"/>
                  </a:solidFill>
                </a:rPr>
                <a:t>for </a:t>
              </a:r>
              <a:br>
                <a:rPr lang="en-GB" sz="1100" kern="0" dirty="0">
                  <a:solidFill>
                    <a:schemeClr val="tx1"/>
                  </a:solidFill>
                </a:rPr>
              </a:br>
              <a:r>
                <a:rPr lang="en-GB" sz="1100" kern="0" dirty="0">
                  <a:solidFill>
                    <a:schemeClr val="tx1"/>
                  </a:solidFill>
                </a:rPr>
                <a:t>minority groups</a:t>
              </a:r>
            </a:p>
            <a:p>
              <a:pPr marL="243000" indent="-101250" defTabSz="685800" fontAlgn="auto">
                <a:spcBef>
                  <a:spcPts val="0"/>
                </a:spcBef>
                <a:spcAft>
                  <a:spcPts val="169"/>
                </a:spcAft>
                <a:buFont typeface="Arial" panose="020B0604020202020204" pitchFamily="34" charset="0"/>
                <a:buChar char="•"/>
              </a:pPr>
              <a:r>
                <a:rPr lang="en-GB" sz="1100" kern="0" dirty="0">
                  <a:solidFill>
                    <a:schemeClr val="tx1"/>
                  </a:solidFill>
                </a:rPr>
                <a:t>Employee resource </a:t>
              </a:r>
              <a:r>
                <a:rPr lang="en-GB" sz="1100" kern="0" dirty="0">
                  <a:solidFill>
                    <a:prstClr val="white"/>
                  </a:solidFill>
                </a:rPr>
                <a:t>groups</a:t>
              </a:r>
            </a:p>
            <a:p>
              <a:pPr marL="243000" indent="-101250" defTabSz="685800" fontAlgn="auto">
                <a:spcBef>
                  <a:spcPts val="0"/>
                </a:spcBef>
                <a:spcAft>
                  <a:spcPts val="169"/>
                </a:spcAft>
                <a:buFont typeface="Arial" panose="020B0604020202020204" pitchFamily="34" charset="0"/>
                <a:buChar char="•"/>
              </a:pPr>
              <a:r>
                <a:rPr lang="en-GB" sz="1100" kern="0" dirty="0">
                  <a:solidFill>
                    <a:prstClr val="white"/>
                  </a:solidFill>
                </a:rPr>
                <a:t>Chief Diversity officer</a:t>
              </a:r>
            </a:p>
          </p:txBody>
        </p:sp>
        <p:sp>
          <p:nvSpPr>
            <p:cNvPr id="19" name="Arc 18"/>
            <p:cNvSpPr/>
            <p:nvPr/>
          </p:nvSpPr>
          <p:spPr>
            <a:xfrm rot="20248670">
              <a:off x="2982207" y="1364129"/>
              <a:ext cx="1373821" cy="1341121"/>
            </a:xfrm>
            <a:prstGeom prst="arc">
              <a:avLst>
                <a:gd name="adj1" fmla="val 13872209"/>
                <a:gd name="adj2" fmla="val 0"/>
              </a:avLst>
            </a:prstGeom>
            <a:ln w="412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2" name="Group 21"/>
          <p:cNvGrpSpPr/>
          <p:nvPr/>
        </p:nvGrpSpPr>
        <p:grpSpPr>
          <a:xfrm>
            <a:off x="3055974" y="1404619"/>
            <a:ext cx="3875331" cy="3134818"/>
            <a:chOff x="3055974" y="1404619"/>
            <a:chExt cx="3875331" cy="3134818"/>
          </a:xfrm>
        </p:grpSpPr>
        <p:sp>
          <p:nvSpPr>
            <p:cNvPr id="17" name="TextBox 16"/>
            <p:cNvSpPr txBox="1"/>
            <p:nvPr/>
          </p:nvSpPr>
          <p:spPr>
            <a:xfrm>
              <a:off x="3079931" y="3928665"/>
              <a:ext cx="1290084" cy="523220"/>
            </a:xfrm>
            <a:prstGeom prst="rect">
              <a:avLst/>
            </a:prstGeom>
            <a:noFill/>
          </p:spPr>
          <p:txBody>
            <a:bodyPr wrap="square" rtlCol="0">
              <a:spAutoFit/>
            </a:bodyPr>
            <a:lstStyle/>
            <a:p>
              <a:pPr algn="ctr"/>
              <a:r>
                <a:rPr lang="en-GB" sz="1400" dirty="0" smtClean="0"/>
                <a:t>Personal activity</a:t>
              </a:r>
              <a:endParaRPr lang="en-GB" sz="1400" dirty="0"/>
            </a:p>
          </p:txBody>
        </p:sp>
        <p:sp>
          <p:nvSpPr>
            <p:cNvPr id="3" name="Oval 2"/>
            <p:cNvSpPr/>
            <p:nvPr/>
          </p:nvSpPr>
          <p:spPr>
            <a:xfrm>
              <a:off x="3905692" y="1404619"/>
              <a:ext cx="3025613" cy="3025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675"/>
                </a:spcAft>
              </a:pPr>
              <a:r>
                <a:rPr lang="en-GB" kern="0" dirty="0">
                  <a:solidFill>
                    <a:prstClr val="white"/>
                  </a:solidFill>
                  <a:latin typeface="Arial" pitchFamily="34" charset="0"/>
                  <a:cs typeface="Arial" pitchFamily="34" charset="0"/>
                </a:rPr>
                <a:t>Inclusion</a:t>
              </a:r>
              <a:endParaRPr lang="en-GB" sz="1100" kern="0" dirty="0">
                <a:solidFill>
                  <a:prstClr val="white"/>
                </a:solidFill>
                <a:latin typeface="Arial" pitchFamily="34" charset="0"/>
                <a:cs typeface="Arial" pitchFamily="34" charset="0"/>
              </a:endParaRPr>
            </a:p>
            <a:p>
              <a:pPr marL="201613" indent="-201613" defTabSz="685800" fontAlgn="auto">
                <a:spcBef>
                  <a:spcPts val="0"/>
                </a:spcBef>
                <a:spcAft>
                  <a:spcPts val="169"/>
                </a:spcAft>
              </a:pPr>
              <a:r>
                <a:rPr lang="en-GB" sz="1100" kern="0" dirty="0">
                  <a:solidFill>
                    <a:prstClr val="white"/>
                  </a:solidFill>
                  <a:latin typeface="Arial" pitchFamily="34" charset="0"/>
                  <a:cs typeface="Arial" pitchFamily="34" charset="0"/>
                </a:rPr>
                <a:t>Managers and individuals who:</a:t>
              </a:r>
            </a:p>
            <a:p>
              <a:pPr marL="87313" indent="-87313" defTabSz="685800" fontAlgn="auto">
                <a:spcBef>
                  <a:spcPts val="0"/>
                </a:spcBef>
                <a:spcAft>
                  <a:spcPts val="169"/>
                </a:spcAft>
                <a:buFont typeface="Arial" panose="020B0604020202020204" pitchFamily="34" charset="0"/>
                <a:buChar char="•"/>
              </a:pPr>
              <a:r>
                <a:rPr lang="en-GB" sz="1100" kern="0" dirty="0">
                  <a:solidFill>
                    <a:prstClr val="white"/>
                  </a:solidFill>
                  <a:latin typeface="Arial" pitchFamily="34" charset="0"/>
                  <a:cs typeface="Arial" pitchFamily="34" charset="0"/>
                </a:rPr>
                <a:t>Increasingly spot their bias and check it </a:t>
              </a:r>
            </a:p>
            <a:p>
              <a:pPr marL="87313" indent="-87313" defTabSz="685800" fontAlgn="auto">
                <a:spcBef>
                  <a:spcPts val="0"/>
                </a:spcBef>
                <a:spcAft>
                  <a:spcPts val="169"/>
                </a:spcAft>
                <a:buFont typeface="Arial" panose="020B0604020202020204" pitchFamily="34" charset="0"/>
                <a:buChar char="•"/>
              </a:pPr>
              <a:r>
                <a:rPr lang="en-GB" sz="1100" kern="0" dirty="0">
                  <a:solidFill>
                    <a:prstClr val="white"/>
                  </a:solidFill>
                  <a:latin typeface="Arial" pitchFamily="34" charset="0"/>
                  <a:cs typeface="Arial" pitchFamily="34" charset="0"/>
                </a:rPr>
                <a:t>Are curious about different </a:t>
              </a:r>
              <a:r>
                <a:rPr lang="en-GB" sz="1100" kern="0" dirty="0" smtClean="0">
                  <a:solidFill>
                    <a:prstClr val="white"/>
                  </a:solidFill>
                  <a:latin typeface="Arial" pitchFamily="34" charset="0"/>
                  <a:cs typeface="Arial" pitchFamily="34" charset="0"/>
                </a:rPr>
                <a:t>views, insights </a:t>
              </a:r>
              <a:r>
                <a:rPr lang="en-GB" sz="1100" kern="0" dirty="0">
                  <a:solidFill>
                    <a:prstClr val="white"/>
                  </a:solidFill>
                  <a:latin typeface="Arial" pitchFamily="34" charset="0"/>
                  <a:cs typeface="Arial" pitchFamily="34" charset="0"/>
                </a:rPr>
                <a:t>and ways of being</a:t>
              </a:r>
            </a:p>
            <a:p>
              <a:pPr marL="87313" indent="-87313" defTabSz="685800" fontAlgn="auto">
                <a:spcBef>
                  <a:spcPts val="0"/>
                </a:spcBef>
                <a:spcAft>
                  <a:spcPts val="169"/>
                </a:spcAft>
                <a:buFont typeface="Arial" panose="020B0604020202020204" pitchFamily="34" charset="0"/>
                <a:buChar char="•"/>
              </a:pPr>
              <a:r>
                <a:rPr lang="en-GB" sz="1100" kern="0" dirty="0">
                  <a:solidFill>
                    <a:prstClr val="white"/>
                  </a:solidFill>
                  <a:latin typeface="Arial" pitchFamily="34" charset="0"/>
                  <a:cs typeface="Arial" pitchFamily="34" charset="0"/>
                </a:rPr>
                <a:t>Alter their </a:t>
              </a:r>
              <a:r>
                <a:rPr lang="en-GB" sz="1100" kern="0" dirty="0" err="1" smtClean="0">
                  <a:solidFill>
                    <a:prstClr val="white"/>
                  </a:solidFill>
                  <a:latin typeface="Arial" pitchFamily="34" charset="0"/>
                  <a:cs typeface="Arial" pitchFamily="34" charset="0"/>
                </a:rPr>
                <a:t>behavior</a:t>
              </a:r>
              <a:r>
                <a:rPr lang="en-GB" sz="1100" kern="0" dirty="0" smtClean="0">
                  <a:solidFill>
                    <a:prstClr val="white"/>
                  </a:solidFill>
                  <a:latin typeface="Arial" pitchFamily="34" charset="0"/>
                  <a:cs typeface="Arial" pitchFamily="34" charset="0"/>
                </a:rPr>
                <a:t> </a:t>
              </a:r>
              <a:r>
                <a:rPr lang="en-GB" sz="1100" kern="0" dirty="0">
                  <a:solidFill>
                    <a:prstClr val="white"/>
                  </a:solidFill>
                  <a:latin typeface="Arial" pitchFamily="34" charset="0"/>
                  <a:cs typeface="Arial" pitchFamily="34" charset="0"/>
                </a:rPr>
                <a:t>to make </a:t>
              </a:r>
              <a:r>
                <a:rPr lang="en-GB" sz="1100" kern="0" dirty="0" smtClean="0">
                  <a:solidFill>
                    <a:prstClr val="white"/>
                  </a:solidFill>
                  <a:latin typeface="Arial" pitchFamily="34" charset="0"/>
                  <a:cs typeface="Arial" pitchFamily="34" charset="0"/>
                </a:rPr>
                <a:t>it easier </a:t>
              </a:r>
              <a:r>
                <a:rPr lang="en-GB" sz="1100" kern="0" dirty="0">
                  <a:solidFill>
                    <a:prstClr val="white"/>
                  </a:solidFill>
                  <a:latin typeface="Arial" pitchFamily="34" charset="0"/>
                  <a:cs typeface="Arial" pitchFamily="34" charset="0"/>
                </a:rPr>
                <a:t>for different people to </a:t>
              </a:r>
              <a:r>
                <a:rPr lang="en-GB" sz="1100" kern="0" dirty="0" smtClean="0">
                  <a:solidFill>
                    <a:prstClr val="white"/>
                  </a:solidFill>
                  <a:latin typeface="Arial" pitchFamily="34" charset="0"/>
                  <a:cs typeface="Arial" pitchFamily="34" charset="0"/>
                </a:rPr>
                <a:t>be accepted </a:t>
              </a:r>
              <a:r>
                <a:rPr lang="en-GB" sz="1100" kern="0" dirty="0">
                  <a:solidFill>
                    <a:prstClr val="white"/>
                  </a:solidFill>
                  <a:latin typeface="Arial" pitchFamily="34" charset="0"/>
                  <a:cs typeface="Arial" pitchFamily="34" charset="0"/>
                </a:rPr>
                <a:t>and flourish</a:t>
              </a:r>
            </a:p>
          </p:txBody>
        </p:sp>
        <p:sp>
          <p:nvSpPr>
            <p:cNvPr id="20" name="Arc 19"/>
            <p:cNvSpPr/>
            <p:nvPr/>
          </p:nvSpPr>
          <p:spPr>
            <a:xfrm rot="9610060">
              <a:off x="3055974" y="3198316"/>
              <a:ext cx="1373821" cy="1341121"/>
            </a:xfrm>
            <a:prstGeom prst="arc">
              <a:avLst>
                <a:gd name="adj1" fmla="val 13872209"/>
                <a:gd name="adj2" fmla="val 0"/>
              </a:avLst>
            </a:prstGeom>
            <a:ln w="412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26421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Inclusion goes beyond diversity</a:t>
            </a:r>
            <a:endParaRPr lang="en-GB" dirty="0"/>
          </a:p>
        </p:txBody>
      </p:sp>
      <p:sp>
        <p:nvSpPr>
          <p:cNvPr id="7" name="Slide Number Placeholder 6"/>
          <p:cNvSpPr>
            <a:spLocks noGrp="1"/>
          </p:cNvSpPr>
          <p:nvPr>
            <p:ph type="sldNum" sz="quarter" idx="16"/>
          </p:nvPr>
        </p:nvSpPr>
        <p:spPr/>
        <p:txBody>
          <a:bodyPr/>
          <a:lstStyle/>
          <a:p>
            <a:pPr>
              <a:defRPr/>
            </a:pPr>
            <a:fld id="{AD29612D-BFAE-3E42-A01C-DA3DC7DCEB74}" type="slidenum">
              <a:rPr lang="en-GB" altLang="en-US" smtClean="0"/>
              <a:pPr>
                <a:defRPr/>
              </a:pPr>
              <a:t>7</a:t>
            </a:fld>
            <a:endParaRPr lang="en-GB" altLang="en-US"/>
          </a:p>
        </p:txBody>
      </p:sp>
      <p:sp>
        <p:nvSpPr>
          <p:cNvPr id="8" name="Footer Placeholder 7"/>
          <p:cNvSpPr>
            <a:spLocks noGrp="1"/>
          </p:cNvSpPr>
          <p:nvPr>
            <p:ph type="ftr" sz="quarter" idx="17"/>
          </p:nvPr>
        </p:nvSpPr>
        <p:spPr/>
        <p:txBody>
          <a:bodyPr/>
          <a:lstStyle/>
          <a:p>
            <a:pPr>
              <a:defRPr/>
            </a:pPr>
            <a:r>
              <a:rPr lang="en-GB" smtClean="0"/>
              <a:t>© Mind Gym  </a:t>
            </a:r>
            <a:endParaRPr lang="en-GB" dirty="0"/>
          </a:p>
        </p:txBody>
      </p:sp>
      <p:sp>
        <p:nvSpPr>
          <p:cNvPr id="21" name="Rectangle 20"/>
          <p:cNvSpPr/>
          <p:nvPr/>
        </p:nvSpPr>
        <p:spPr bwMode="auto">
          <a:xfrm>
            <a:off x="2806014" y="4222329"/>
            <a:ext cx="4464231" cy="251597"/>
          </a:xfrm>
          <a:prstGeom prst="rect">
            <a:avLst/>
          </a:prstGeom>
          <a:solidFill>
            <a:schemeClr val="tx1"/>
          </a:solidFill>
          <a:ln>
            <a:noFill/>
          </a:ln>
          <a:effectLst/>
          <a:extLst/>
        </p:spPr>
        <p:txBody>
          <a:bodyPr vert="horz" wrap="square" lIns="180000" tIns="0" rIns="0" bIns="0" numCol="1" rtlCol="0" anchor="ctr" anchorCtr="0" compatLnSpc="1">
            <a:prstTxWarp prst="textNoShape">
              <a:avLst/>
            </a:prstTxWarp>
          </a:bodyPr>
          <a:lstStyle/>
          <a:p>
            <a:pPr marL="0" marR="0" lvl="0" indent="0" algn="ctr" defTabSz="914400" eaLnBrk="1" fontAlgn="auto" latinLnBrk="0" hangingPunct="1">
              <a:lnSpc>
                <a:spcPct val="110000"/>
              </a:lnSpc>
              <a:spcBef>
                <a:spcPts val="0"/>
              </a:spcBef>
              <a:spcAft>
                <a:spcPct val="4000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ea typeface="MS PGothic" charset="0"/>
              <a:cs typeface="Arial" charset="0"/>
            </a:endParaRPr>
          </a:p>
        </p:txBody>
      </p:sp>
      <p:sp>
        <p:nvSpPr>
          <p:cNvPr id="22" name="Pie 21"/>
          <p:cNvSpPr/>
          <p:nvPr/>
        </p:nvSpPr>
        <p:spPr>
          <a:xfrm>
            <a:off x="1007741" y="1005991"/>
            <a:ext cx="3622995" cy="3622996"/>
          </a:xfrm>
          <a:prstGeom prst="pie">
            <a:avLst>
              <a:gd name="adj1" fmla="val 5400000"/>
              <a:gd name="adj2" fmla="val 16200000"/>
            </a:avLst>
          </a:prstGeom>
          <a:solidFill>
            <a:schemeClr val="tx2"/>
          </a:solidFill>
          <a:ln w="25400" cap="flat" cmpd="sng" algn="ctr">
            <a:noFill/>
            <a:prstDash val="solid"/>
          </a:ln>
          <a:effectLst/>
        </p:spPr>
      </p:sp>
      <p:sp>
        <p:nvSpPr>
          <p:cNvPr id="23" name="Pie 22"/>
          <p:cNvSpPr/>
          <p:nvPr/>
        </p:nvSpPr>
        <p:spPr>
          <a:xfrm>
            <a:off x="1641766" y="2092892"/>
            <a:ext cx="2354944" cy="2354944"/>
          </a:xfrm>
          <a:prstGeom prst="pie">
            <a:avLst>
              <a:gd name="adj1" fmla="val 5400000"/>
              <a:gd name="adj2" fmla="val 16200000"/>
            </a:avLst>
          </a:prstGeom>
          <a:solidFill>
            <a:schemeClr val="tx1"/>
          </a:solidFill>
          <a:ln w="25400" cap="flat" cmpd="sng" algn="ctr">
            <a:noFill/>
            <a:prstDash val="solid"/>
          </a:ln>
          <a:effectLst/>
        </p:spPr>
      </p:sp>
      <p:sp>
        <p:nvSpPr>
          <p:cNvPr id="24" name="Pie 23"/>
          <p:cNvSpPr/>
          <p:nvPr/>
        </p:nvSpPr>
        <p:spPr>
          <a:xfrm>
            <a:off x="2275789" y="3179790"/>
            <a:ext cx="1086898" cy="1086898"/>
          </a:xfrm>
          <a:prstGeom prst="pie">
            <a:avLst>
              <a:gd name="adj1" fmla="val 5400000"/>
              <a:gd name="adj2" fmla="val 16200000"/>
            </a:avLst>
          </a:prstGeom>
          <a:solidFill>
            <a:srgbClr val="75787B"/>
          </a:solidFill>
          <a:ln w="25400" cap="flat" cmpd="sng" algn="ctr">
            <a:noFill/>
            <a:prstDash val="solid"/>
          </a:ln>
          <a:effectLst/>
        </p:spPr>
      </p:sp>
      <p:sp>
        <p:nvSpPr>
          <p:cNvPr id="26" name="Rectangle 25"/>
          <p:cNvSpPr/>
          <p:nvPr/>
        </p:nvSpPr>
        <p:spPr bwMode="auto">
          <a:xfrm>
            <a:off x="2802789" y="1005991"/>
            <a:ext cx="2235342" cy="1087441"/>
          </a:xfrm>
          <a:prstGeom prst="rect">
            <a:avLst/>
          </a:prstGeom>
          <a:solidFill>
            <a:schemeClr val="tx2"/>
          </a:solidFill>
          <a:ln>
            <a:noFill/>
          </a:ln>
          <a:effectLst/>
          <a:extLst/>
        </p:spPr>
        <p:txBody>
          <a:bodyPr vert="horz" wrap="square" lIns="180000" tIns="0" rIns="0" bIns="0" numCol="1" rtlCol="0" anchor="ctr" anchorCtr="0" compatLnSpc="1">
            <a:prstTxWarp prst="textNoShape">
              <a:avLst/>
            </a:prstTxWarp>
          </a:bodyPr>
          <a:lstStyle/>
          <a:p>
            <a:pPr algn="ctr">
              <a:lnSpc>
                <a:spcPct val="110000"/>
              </a:lnSpc>
              <a:spcAft>
                <a:spcPct val="40000"/>
              </a:spcAft>
            </a:pPr>
            <a:r>
              <a:rPr lang="en-US" sz="1400" b="1" dirty="0" smtClean="0">
                <a:solidFill>
                  <a:srgbClr val="FFFFFF"/>
                </a:solidFill>
                <a:ea typeface="MS PGothic" charset="0"/>
                <a:cs typeface="Arial" charset="0"/>
              </a:rPr>
              <a:t>Diversity 3.0</a:t>
            </a:r>
          </a:p>
          <a:p>
            <a:pPr algn="ctr">
              <a:lnSpc>
                <a:spcPct val="110000"/>
              </a:lnSpc>
              <a:spcAft>
                <a:spcPct val="40000"/>
              </a:spcAft>
            </a:pPr>
            <a:r>
              <a:rPr lang="en-US" sz="1400" dirty="0" smtClean="0">
                <a:solidFill>
                  <a:srgbClr val="FFFFFF"/>
                </a:solidFill>
                <a:ea typeface="MS PGothic" charset="0"/>
                <a:cs typeface="Arial" charset="0"/>
              </a:rPr>
              <a:t>Inclusion embedded</a:t>
            </a:r>
            <a:endParaRPr lang="en-US" sz="1400" dirty="0">
              <a:solidFill>
                <a:srgbClr val="FFFFFF"/>
              </a:solidFill>
              <a:ea typeface="MS PGothic" charset="0"/>
              <a:cs typeface="Arial" charset="0"/>
            </a:endParaRPr>
          </a:p>
        </p:txBody>
      </p:sp>
      <p:sp>
        <p:nvSpPr>
          <p:cNvPr id="27" name="Rectangle 26"/>
          <p:cNvSpPr/>
          <p:nvPr/>
        </p:nvSpPr>
        <p:spPr bwMode="auto">
          <a:xfrm>
            <a:off x="5035408" y="1005991"/>
            <a:ext cx="2235342" cy="1087441"/>
          </a:xfrm>
          <a:prstGeom prst="rect">
            <a:avLst/>
          </a:prstGeom>
          <a:solidFill>
            <a:schemeClr val="tx2"/>
          </a:solidFill>
          <a:ln>
            <a:noFill/>
          </a:ln>
          <a:effectLst/>
          <a:extLst/>
        </p:spPr>
        <p:txBody>
          <a:bodyPr vert="horz" wrap="square" lIns="180000" tIns="0" rIns="0" bIns="0" numCol="1" rtlCol="0" anchor="ctr" anchorCtr="0" compatLnSpc="1">
            <a:prstTxWarp prst="textNoShape">
              <a:avLst/>
            </a:prstTxWarp>
          </a:bodyPr>
          <a:lstStyle/>
          <a:p>
            <a:pPr marL="171450" lvl="1" indent="-171450" defTabSz="488950" eaLnBrk="0" hangingPunct="0">
              <a:spcAft>
                <a:spcPts val="400"/>
              </a:spcAft>
              <a:buFont typeface="Wingdings" panose="05000000000000000000" pitchFamily="2" charset="2"/>
              <a:buChar char="§"/>
            </a:pPr>
            <a:r>
              <a:rPr lang="en-US" sz="700" smtClean="0">
                <a:solidFill>
                  <a:srgbClr val="FFFFFF"/>
                </a:solidFill>
                <a:latin typeface="Arial"/>
                <a:ea typeface="MS PGothic"/>
                <a:cs typeface="MS PGothic"/>
              </a:rPr>
              <a:t>Everyone feels psychologically safe.</a:t>
            </a:r>
          </a:p>
          <a:p>
            <a:pPr marL="171450" lvl="1" indent="-171450" defTabSz="488950" eaLnBrk="0" hangingPunct="0">
              <a:spcAft>
                <a:spcPts val="400"/>
              </a:spcAft>
              <a:buFont typeface="Wingdings" panose="05000000000000000000" pitchFamily="2" charset="2"/>
              <a:buChar char="§"/>
            </a:pPr>
            <a:r>
              <a:rPr lang="en-US" sz="700" smtClean="0">
                <a:solidFill>
                  <a:srgbClr val="FFFFFF"/>
                </a:solidFill>
                <a:latin typeface="Arial"/>
                <a:ea typeface="MS PGothic"/>
                <a:cs typeface="MS PGothic"/>
              </a:rPr>
              <a:t>People </a:t>
            </a:r>
            <a:r>
              <a:rPr lang="en-US" sz="700" dirty="0">
                <a:solidFill>
                  <a:srgbClr val="FFFFFF"/>
                </a:solidFill>
                <a:latin typeface="Arial"/>
                <a:ea typeface="MS PGothic"/>
                <a:cs typeface="MS PGothic"/>
              </a:rPr>
              <a:t>are curious about different views, insights and ways of being.</a:t>
            </a:r>
          </a:p>
          <a:p>
            <a:pPr marL="171450" lvl="1" indent="-171450" defTabSz="488950" eaLnBrk="0" hangingPunct="0">
              <a:spcAft>
                <a:spcPts val="400"/>
              </a:spcAft>
              <a:buFont typeface="Wingdings" panose="05000000000000000000" pitchFamily="2" charset="2"/>
              <a:buChar char="§"/>
            </a:pPr>
            <a:r>
              <a:rPr lang="en-US" sz="700" dirty="0">
                <a:solidFill>
                  <a:srgbClr val="FFFFFF"/>
                </a:solidFill>
                <a:latin typeface="Arial"/>
                <a:ea typeface="MS PGothic"/>
                <a:cs typeface="MS PGothic"/>
              </a:rPr>
              <a:t>People alter their behavior to make it </a:t>
            </a:r>
            <a:br>
              <a:rPr lang="en-US" sz="700" dirty="0">
                <a:solidFill>
                  <a:srgbClr val="FFFFFF"/>
                </a:solidFill>
                <a:latin typeface="Arial"/>
                <a:ea typeface="MS PGothic"/>
                <a:cs typeface="MS PGothic"/>
              </a:rPr>
            </a:br>
            <a:r>
              <a:rPr lang="en-US" sz="700" dirty="0">
                <a:solidFill>
                  <a:srgbClr val="FFFFFF"/>
                </a:solidFill>
                <a:latin typeface="Arial"/>
                <a:ea typeface="MS PGothic"/>
                <a:cs typeface="MS PGothic"/>
              </a:rPr>
              <a:t>easier for different people to be accepted </a:t>
            </a:r>
            <a:br>
              <a:rPr lang="en-US" sz="700" dirty="0">
                <a:solidFill>
                  <a:srgbClr val="FFFFFF"/>
                </a:solidFill>
                <a:latin typeface="Arial"/>
                <a:ea typeface="MS PGothic"/>
                <a:cs typeface="MS PGothic"/>
              </a:rPr>
            </a:br>
            <a:r>
              <a:rPr lang="en-US" sz="700" dirty="0">
                <a:solidFill>
                  <a:srgbClr val="FFFFFF"/>
                </a:solidFill>
                <a:latin typeface="Arial"/>
                <a:ea typeface="MS PGothic"/>
                <a:cs typeface="MS PGothic"/>
              </a:rPr>
              <a:t>and flourish.</a:t>
            </a:r>
          </a:p>
          <a:p>
            <a:pPr marL="171450" lvl="1" indent="-171450" defTabSz="488950" eaLnBrk="0" hangingPunct="0">
              <a:spcAft>
                <a:spcPts val="400"/>
              </a:spcAft>
              <a:buFont typeface="Wingdings" panose="05000000000000000000" pitchFamily="2" charset="2"/>
              <a:buChar char="§"/>
            </a:pPr>
            <a:r>
              <a:rPr lang="en-US" sz="700" dirty="0">
                <a:solidFill>
                  <a:srgbClr val="FFFFFF"/>
                </a:solidFill>
                <a:latin typeface="Arial"/>
                <a:ea typeface="MS PGothic"/>
                <a:cs typeface="MS PGothic"/>
              </a:rPr>
              <a:t>Inclusive behaviors become a ‘way of being’. </a:t>
            </a:r>
          </a:p>
        </p:txBody>
      </p:sp>
      <p:sp>
        <p:nvSpPr>
          <p:cNvPr id="28" name="Rectangle 27"/>
          <p:cNvSpPr/>
          <p:nvPr/>
        </p:nvSpPr>
        <p:spPr bwMode="auto">
          <a:xfrm>
            <a:off x="2802789" y="2093054"/>
            <a:ext cx="2235342" cy="1093857"/>
          </a:xfrm>
          <a:prstGeom prst="rect">
            <a:avLst/>
          </a:prstGeom>
          <a:solidFill>
            <a:schemeClr val="tx1"/>
          </a:solidFill>
          <a:ln>
            <a:noFill/>
          </a:ln>
          <a:effectLst/>
          <a:extLst/>
        </p:spPr>
        <p:txBody>
          <a:bodyPr vert="horz" wrap="square" lIns="180000" tIns="0" rIns="0" bIns="0" numCol="1" rtlCol="0" anchor="ctr" anchorCtr="0" compatLnSpc="1">
            <a:prstTxWarp prst="textNoShape">
              <a:avLst/>
            </a:prstTxWarp>
          </a:bodyPr>
          <a:lstStyle/>
          <a:p>
            <a:pPr marL="0" marR="0" lvl="0" indent="0" algn="ctr" defTabSz="914400" eaLnBrk="1" fontAlgn="auto" latinLnBrk="0" hangingPunct="1">
              <a:lnSpc>
                <a:spcPct val="110000"/>
              </a:lnSpc>
              <a:spcBef>
                <a:spcPts val="0"/>
              </a:spcBef>
              <a:spcAft>
                <a:spcPct val="40000"/>
              </a:spcAft>
              <a:buClrTx/>
              <a:buSzTx/>
              <a:buFontTx/>
              <a:buNone/>
              <a:tabLst/>
              <a:defRPr/>
            </a:pPr>
            <a:r>
              <a:rPr kumimoji="0" lang="en-US" sz="1400" b="1" i="0" u="none" strike="noStrike" kern="0" cap="none" spc="0" normalizeH="0" baseline="0" noProof="0" dirty="0" smtClean="0">
                <a:ln>
                  <a:noFill/>
                </a:ln>
                <a:solidFill>
                  <a:srgbClr val="FFFFFF"/>
                </a:solidFill>
                <a:effectLst/>
                <a:uLnTx/>
                <a:uFillTx/>
                <a:ea typeface="MS PGothic" charset="0"/>
                <a:cs typeface="Arial" charset="0"/>
              </a:rPr>
              <a:t>Diversity 2.0</a:t>
            </a:r>
          </a:p>
          <a:p>
            <a:pPr marL="0" marR="0" lvl="0" indent="0" algn="ctr" defTabSz="914400" eaLnBrk="1" fontAlgn="auto" latinLnBrk="0" hangingPunct="1">
              <a:lnSpc>
                <a:spcPct val="110000"/>
              </a:lnSpc>
              <a:spcBef>
                <a:spcPts val="0"/>
              </a:spcBef>
              <a:spcAft>
                <a:spcPct val="4000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S PGothic" charset="0"/>
                <a:cs typeface="Arial" charset="0"/>
              </a:rPr>
              <a:t>Marketing</a:t>
            </a:r>
          </a:p>
        </p:txBody>
      </p:sp>
      <p:sp>
        <p:nvSpPr>
          <p:cNvPr id="29" name="Rectangle 28"/>
          <p:cNvSpPr/>
          <p:nvPr/>
        </p:nvSpPr>
        <p:spPr bwMode="auto">
          <a:xfrm>
            <a:off x="5035408" y="2093054"/>
            <a:ext cx="2235342" cy="1093857"/>
          </a:xfrm>
          <a:prstGeom prst="rect">
            <a:avLst/>
          </a:prstGeom>
          <a:solidFill>
            <a:schemeClr val="tx1"/>
          </a:solidFill>
          <a:ln>
            <a:noFill/>
          </a:ln>
          <a:effectLst/>
          <a:extLst/>
        </p:spPr>
        <p:txBody>
          <a:bodyPr vert="horz" wrap="square" lIns="180000" tIns="0" rIns="0" bIns="0" numCol="1" rtlCol="0" anchor="ctr" anchorCtr="0" compatLnSpc="1">
            <a:prstTxWarp prst="textNoShape">
              <a:avLst/>
            </a:prstTxWarp>
          </a:bodyPr>
          <a:lstStyle/>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People look to be inclusive and equitable ‘because they have to’.</a:t>
            </a:r>
          </a:p>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There’s a lot of talk about D&amp;I, but people aren’t sure of what it means or how to talk about the real issues.</a:t>
            </a:r>
          </a:p>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Unconscious bias training.</a:t>
            </a:r>
          </a:p>
        </p:txBody>
      </p:sp>
      <p:sp>
        <p:nvSpPr>
          <p:cNvPr id="30" name="Rectangle 29"/>
          <p:cNvSpPr/>
          <p:nvPr/>
        </p:nvSpPr>
        <p:spPr bwMode="auto">
          <a:xfrm>
            <a:off x="2802789" y="3180712"/>
            <a:ext cx="2235342" cy="1087441"/>
          </a:xfrm>
          <a:prstGeom prst="rect">
            <a:avLst/>
          </a:prstGeom>
          <a:solidFill>
            <a:srgbClr val="75787B"/>
          </a:solidFill>
          <a:ln>
            <a:noFill/>
          </a:ln>
          <a:effectLst/>
          <a:extLst/>
        </p:spPr>
        <p:txBody>
          <a:bodyPr vert="horz" wrap="square" lIns="180000" tIns="0" rIns="0" bIns="0" numCol="1" rtlCol="0" anchor="ctr" anchorCtr="0" compatLnSpc="1">
            <a:prstTxWarp prst="textNoShape">
              <a:avLst/>
            </a:prstTxWarp>
          </a:bodyPr>
          <a:lstStyle/>
          <a:p>
            <a:pPr marL="0" marR="0" lvl="0" indent="0" algn="ctr" defTabSz="914400" eaLnBrk="1" fontAlgn="auto" latinLnBrk="0" hangingPunct="1">
              <a:lnSpc>
                <a:spcPct val="110000"/>
              </a:lnSpc>
              <a:spcBef>
                <a:spcPts val="0"/>
              </a:spcBef>
              <a:spcAft>
                <a:spcPct val="40000"/>
              </a:spcAft>
              <a:buClrTx/>
              <a:buSzTx/>
              <a:buFontTx/>
              <a:buNone/>
              <a:tabLst/>
              <a:defRPr/>
            </a:pPr>
            <a:r>
              <a:rPr kumimoji="0" lang="en-US" sz="1400" b="1" i="0" u="none" strike="noStrike" kern="0" cap="none" spc="0" normalizeH="0" baseline="0" noProof="0" dirty="0" smtClean="0">
                <a:ln>
                  <a:noFill/>
                </a:ln>
                <a:solidFill>
                  <a:srgbClr val="FFFFFF"/>
                </a:solidFill>
                <a:effectLst/>
                <a:uLnTx/>
                <a:uFillTx/>
                <a:ea typeface="MS PGothic" charset="0"/>
                <a:cs typeface="Arial" charset="0"/>
              </a:rPr>
              <a:t>Diversity 101</a:t>
            </a:r>
          </a:p>
          <a:p>
            <a:pPr marL="0" marR="0" lvl="0" indent="0" algn="ctr" defTabSz="914400" eaLnBrk="1" fontAlgn="auto" latinLnBrk="0" hangingPunct="1">
              <a:lnSpc>
                <a:spcPct val="110000"/>
              </a:lnSpc>
              <a:spcBef>
                <a:spcPts val="0"/>
              </a:spcBef>
              <a:spcAft>
                <a:spcPct val="4000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S PGothic" charset="0"/>
                <a:cs typeface="Arial" charset="0"/>
              </a:rPr>
              <a:t>Compliance</a:t>
            </a:r>
          </a:p>
        </p:txBody>
      </p:sp>
      <p:sp>
        <p:nvSpPr>
          <p:cNvPr id="31" name="Rectangle 30"/>
          <p:cNvSpPr/>
          <p:nvPr/>
        </p:nvSpPr>
        <p:spPr bwMode="auto">
          <a:xfrm>
            <a:off x="5035408" y="3180712"/>
            <a:ext cx="2235342" cy="1087441"/>
          </a:xfrm>
          <a:prstGeom prst="rect">
            <a:avLst/>
          </a:prstGeom>
          <a:solidFill>
            <a:srgbClr val="75787B"/>
          </a:solidFill>
          <a:ln>
            <a:noFill/>
          </a:ln>
          <a:effectLst/>
          <a:extLst/>
        </p:spPr>
        <p:txBody>
          <a:bodyPr vert="horz" wrap="square" lIns="180000" tIns="0" rIns="0" bIns="0" numCol="1" rtlCol="0" anchor="ctr" anchorCtr="0" compatLnSpc="1">
            <a:prstTxWarp prst="textNoShape">
              <a:avLst/>
            </a:prstTxWarp>
          </a:bodyPr>
          <a:lstStyle/>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Leadership accountability for diversity (supported with metrics).</a:t>
            </a:r>
          </a:p>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Flexible working arrangements.</a:t>
            </a:r>
          </a:p>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Diverse candidate slates.</a:t>
            </a:r>
          </a:p>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Mentoring programs for minority groups.</a:t>
            </a:r>
          </a:p>
          <a:p>
            <a:pPr marL="171450" marR="0" lvl="1" indent="-171450" defTabSz="488950" eaLnBrk="0" fontAlgn="auto" latinLnBrk="0" hangingPunct="0">
              <a:lnSpc>
                <a:spcPct val="100000"/>
              </a:lnSpc>
              <a:spcBef>
                <a:spcPts val="0"/>
              </a:spcBef>
              <a:spcAft>
                <a:spcPts val="400"/>
              </a:spcAft>
              <a:buClrTx/>
              <a:buSzTx/>
              <a:buFont typeface="Wingdings" panose="05000000000000000000" pitchFamily="2" charset="2"/>
              <a:buChar char="§"/>
              <a:tabLst/>
              <a:defRPr/>
            </a:pPr>
            <a:r>
              <a:rPr kumimoji="0" lang="en-US" sz="700" b="0" i="0" u="none" strike="noStrike" kern="0" cap="none" spc="0" normalizeH="0" baseline="0" noProof="0" dirty="0" smtClean="0">
                <a:ln>
                  <a:noFill/>
                </a:ln>
                <a:solidFill>
                  <a:srgbClr val="FFFFFF"/>
                </a:solidFill>
                <a:effectLst/>
                <a:uLnTx/>
                <a:uFillTx/>
                <a:latin typeface="Arial"/>
                <a:ea typeface="MS PGothic"/>
                <a:cs typeface="MS PGothic"/>
              </a:rPr>
              <a:t>Legal training.</a:t>
            </a:r>
          </a:p>
        </p:txBody>
      </p:sp>
      <p:sp>
        <p:nvSpPr>
          <p:cNvPr id="32" name="Rectangle 31"/>
          <p:cNvSpPr/>
          <p:nvPr/>
        </p:nvSpPr>
        <p:spPr bwMode="auto">
          <a:xfrm>
            <a:off x="2806014" y="4448121"/>
            <a:ext cx="4464231" cy="180866"/>
          </a:xfrm>
          <a:prstGeom prst="rect">
            <a:avLst/>
          </a:prstGeom>
          <a:solidFill>
            <a:schemeClr val="tx2"/>
          </a:solidFill>
          <a:ln>
            <a:noFill/>
          </a:ln>
          <a:effectLst/>
          <a:extLst/>
        </p:spPr>
        <p:txBody>
          <a:bodyPr vert="horz" wrap="square" lIns="180000" tIns="0" rIns="0" bIns="0" numCol="1" rtlCol="0" anchor="ctr" anchorCtr="0" compatLnSpc="1">
            <a:prstTxWarp prst="textNoShape">
              <a:avLst/>
            </a:prstTxWarp>
          </a:bodyPr>
          <a:lstStyle/>
          <a:p>
            <a:pPr algn="ctr">
              <a:lnSpc>
                <a:spcPct val="110000"/>
              </a:lnSpc>
              <a:spcAft>
                <a:spcPct val="40000"/>
              </a:spcAft>
            </a:pPr>
            <a:endParaRPr lang="en-US" sz="1400" dirty="0">
              <a:solidFill>
                <a:srgbClr val="FFFFFF"/>
              </a:solidFill>
              <a:ea typeface="MS PGothic" charset="0"/>
              <a:cs typeface="Arial" charset="0"/>
            </a:endParaRPr>
          </a:p>
        </p:txBody>
      </p:sp>
      <p:sp>
        <p:nvSpPr>
          <p:cNvPr id="34" name="TextBox 9"/>
          <p:cNvSpPr txBox="1">
            <a:spLocks noChangeArrowheads="1"/>
          </p:cNvSpPr>
          <p:nvPr/>
        </p:nvSpPr>
        <p:spPr bwMode="auto">
          <a:xfrm>
            <a:off x="256323" y="4546600"/>
            <a:ext cx="678815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a:defRPr sz="1300">
                <a:solidFill>
                  <a:schemeClr val="tx1"/>
                </a:solidFill>
                <a:latin typeface="Museo Sans Rounded 700" charset="0"/>
                <a:ea typeface="MS PGothic" charset="0"/>
                <a:cs typeface="Arial" charset="0"/>
              </a:defRPr>
            </a:lvl1pPr>
            <a:lvl2pPr marL="742950" indent="-285750">
              <a:defRPr sz="1300">
                <a:solidFill>
                  <a:schemeClr val="tx1"/>
                </a:solidFill>
                <a:latin typeface="Museo Sans Rounded 300" charset="0"/>
                <a:ea typeface="Arial" charset="0"/>
                <a:cs typeface="Arial" charset="0"/>
              </a:defRPr>
            </a:lvl2pPr>
            <a:lvl3pPr marL="1143000" indent="-228600">
              <a:defRPr sz="1300">
                <a:solidFill>
                  <a:schemeClr val="tx1"/>
                </a:solidFill>
                <a:latin typeface="Museo Sans Rounded 300" charset="0"/>
                <a:ea typeface="Arial" charset="0"/>
                <a:cs typeface="Arial" charset="0"/>
              </a:defRPr>
            </a:lvl3pPr>
            <a:lvl4pPr marL="1600200" indent="-228600">
              <a:defRPr sz="1300">
                <a:solidFill>
                  <a:schemeClr val="tx1"/>
                </a:solidFill>
                <a:latin typeface="Museo Sans Rounded 300" charset="0"/>
                <a:ea typeface="Arial" charset="0"/>
                <a:cs typeface="Arial" charset="0"/>
              </a:defRPr>
            </a:lvl4pPr>
            <a:lvl5pPr marL="2057400" indent="-228600">
              <a:defRPr sz="1300">
                <a:solidFill>
                  <a:schemeClr val="tx1"/>
                </a:solidFill>
                <a:latin typeface="Museo Sans Rounded 300" charset="0"/>
                <a:ea typeface="Arial" charset="0"/>
                <a:cs typeface="Arial" charset="0"/>
              </a:defRPr>
            </a:lvl5pPr>
            <a:lvl6pPr marL="2514600" indent="-228600" eaLnBrk="0" hangingPunct="0">
              <a:defRPr sz="1300">
                <a:solidFill>
                  <a:schemeClr val="tx1"/>
                </a:solidFill>
                <a:latin typeface="Museo Sans Rounded 300" charset="0"/>
                <a:ea typeface="Arial" charset="0"/>
                <a:cs typeface="Arial" charset="0"/>
              </a:defRPr>
            </a:lvl6pPr>
            <a:lvl7pPr marL="2971800" indent="-228600" eaLnBrk="0" hangingPunct="0">
              <a:defRPr sz="1300">
                <a:solidFill>
                  <a:schemeClr val="tx1"/>
                </a:solidFill>
                <a:latin typeface="Museo Sans Rounded 300" charset="0"/>
                <a:ea typeface="Arial" charset="0"/>
                <a:cs typeface="Arial" charset="0"/>
              </a:defRPr>
            </a:lvl7pPr>
            <a:lvl8pPr marL="3429000" indent="-228600" eaLnBrk="0" hangingPunct="0">
              <a:defRPr sz="1300">
                <a:solidFill>
                  <a:schemeClr val="tx1"/>
                </a:solidFill>
                <a:latin typeface="Museo Sans Rounded 300" charset="0"/>
                <a:ea typeface="Arial" charset="0"/>
                <a:cs typeface="Arial" charset="0"/>
              </a:defRPr>
            </a:lvl8pPr>
            <a:lvl9pPr marL="3886200" indent="-228600" eaLnBrk="0" hangingPunct="0">
              <a:defRPr sz="1300">
                <a:solidFill>
                  <a:schemeClr val="tx1"/>
                </a:solidFill>
                <a:latin typeface="Museo Sans Rounded 300" charset="0"/>
                <a:ea typeface="Arial" charset="0"/>
                <a:cs typeface="Arial" charset="0"/>
              </a:defRPr>
            </a:lvl9pPr>
          </a:lstStyle>
          <a:p>
            <a:pPr>
              <a:defRPr/>
            </a:pPr>
            <a:r>
              <a:rPr lang="en-GB" sz="600" dirty="0" smtClean="0">
                <a:solidFill>
                  <a:srgbClr val="3C3C3B"/>
                </a:solidFill>
                <a:latin typeface="Arial"/>
                <a:cs typeface="Arial"/>
              </a:rPr>
              <a:t>Frost, 2015</a:t>
            </a:r>
            <a:endParaRPr lang="en-GB" sz="600" dirty="0">
              <a:solidFill>
                <a:srgbClr val="3C3C3B"/>
              </a:solidFill>
              <a:latin typeface="Arial"/>
              <a:cs typeface="Arial"/>
            </a:endParaRPr>
          </a:p>
        </p:txBody>
      </p:sp>
    </p:spTree>
    <p:extLst>
      <p:ext uri="{BB962C8B-B14F-4D97-AF65-F5344CB8AC3E}">
        <p14:creationId xmlns:p14="http://schemas.microsoft.com/office/powerpoint/2010/main" val="2489785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a:xfrm>
            <a:off x="296863" y="320675"/>
            <a:ext cx="5043487" cy="522288"/>
          </a:xfrm>
        </p:spPr>
        <p:txBody>
          <a:bodyPr/>
          <a:lstStyle/>
          <a:p>
            <a:pPr eaLnBrk="1" hangingPunct="1"/>
            <a:r>
              <a:rPr lang="en-GB" altLang="en-US" dirty="0" smtClean="0">
                <a:solidFill>
                  <a:schemeClr val="tx1"/>
                </a:solidFill>
              </a:rPr>
              <a:t>Where can inclusion go wrong?</a:t>
            </a:r>
            <a:r>
              <a:rPr lang="en-GB" altLang="en-US" dirty="0" smtClean="0">
                <a:solidFill>
                  <a:schemeClr val="tx1"/>
                </a:solidFill>
              </a:rPr>
              <a:t/>
            </a:r>
            <a:br>
              <a:rPr lang="en-GB" altLang="en-US" dirty="0" smtClean="0">
                <a:solidFill>
                  <a:schemeClr val="tx1"/>
                </a:solidFill>
              </a:rPr>
            </a:br>
            <a:endParaRPr lang="en-GB" altLang="en-US" dirty="0" smtClean="0">
              <a:solidFill>
                <a:schemeClr val="tx1"/>
              </a:solidFill>
            </a:endParaRPr>
          </a:p>
        </p:txBody>
      </p:sp>
      <p:sp>
        <p:nvSpPr>
          <p:cNvPr id="4608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pPr>
            <a:r>
              <a:rPr lang="en-GB" altLang="en-US" sz="700" dirty="0" smtClean="0"/>
              <a:t>© </a:t>
            </a:r>
            <a:r>
              <a:rPr lang="en-GB" altLang="en-US" sz="700" dirty="0"/>
              <a:t>Mind Gym </a:t>
            </a:r>
          </a:p>
        </p:txBody>
      </p:sp>
      <p:sp>
        <p:nvSpPr>
          <p:cNvPr id="46085" name="Slide Number Placeholder 2"/>
          <p:cNvSpPr>
            <a:spLocks noGrp="1"/>
          </p:cNvSpPr>
          <p:nvPr>
            <p:ph type="sldNum" sz="quarter" idx="10"/>
          </p:nvPr>
        </p:nvSpPr>
        <p:spPr>
          <a:noFill/>
        </p:spPr>
        <p:txBody>
          <a:bodyPr/>
          <a:lstStyle>
            <a:lvl1pPr>
              <a:spcAft>
                <a:spcPts val="600"/>
              </a:spcAft>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9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pPr>
            <a:fld id="{55D23DB7-487F-4E3F-B22A-1BDAA8E4679C}" type="slidenum">
              <a:rPr lang="en-GB" altLang="en-US" sz="700"/>
              <a:pPr>
                <a:spcAft>
                  <a:spcPct val="0"/>
                </a:spcAft>
              </a:pPr>
              <a:t>8</a:t>
            </a:fld>
            <a:endParaRPr lang="en-GB" altLang="en-US" sz="700"/>
          </a:p>
        </p:txBody>
      </p:sp>
    </p:spTree>
    <p:extLst>
      <p:ext uri="{BB962C8B-B14F-4D97-AF65-F5344CB8AC3E}">
        <p14:creationId xmlns:p14="http://schemas.microsoft.com/office/powerpoint/2010/main" val="6998623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15156"/>
          <a:stretch/>
        </p:blipFill>
        <p:spPr>
          <a:xfrm>
            <a:off x="0" y="-28576"/>
            <a:ext cx="9144000" cy="5172075"/>
          </a:xfrm>
          <a:prstGeom prst="rect">
            <a:avLst/>
          </a:prstGeom>
        </p:spPr>
      </p:pic>
      <p:sp>
        <p:nvSpPr>
          <p:cNvPr id="8" name="Rounded Rectangle 7"/>
          <p:cNvSpPr/>
          <p:nvPr/>
        </p:nvSpPr>
        <p:spPr>
          <a:xfrm>
            <a:off x="-88198" y="3395532"/>
            <a:ext cx="4761310" cy="900244"/>
          </a:xfrm>
          <a:prstGeom prst="roundRect">
            <a:avLst>
              <a:gd name="adj" fmla="val 973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43000" rtlCol="0" anchor="ctr"/>
          <a:lstStyle/>
          <a:p>
            <a:pPr algn="r">
              <a:lnSpc>
                <a:spcPct val="90000"/>
              </a:lnSpc>
              <a:spcBef>
                <a:spcPts val="750"/>
              </a:spcBef>
            </a:pPr>
            <a:r>
              <a:rPr lang="en-US" altLang="en-US" sz="1500" b="1" dirty="0">
                <a:solidFill>
                  <a:srgbClr val="FFFFFF"/>
                </a:solidFill>
              </a:rPr>
              <a:t>Death by over-collaboration</a:t>
            </a:r>
          </a:p>
          <a:p>
            <a:pPr algn="r">
              <a:lnSpc>
                <a:spcPct val="90000"/>
              </a:lnSpc>
              <a:spcBef>
                <a:spcPts val="750"/>
              </a:spcBef>
            </a:pPr>
            <a:r>
              <a:rPr lang="en-GB" altLang="en-US" sz="1350" dirty="0">
                <a:solidFill>
                  <a:srgbClr val="FFFFFF"/>
                </a:solidFill>
              </a:rPr>
              <a:t>Decisions go round… and round… and round.</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37826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indGym">
  <a:themeElements>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versity &amp; Inclusion Business case &amp; Solution deck US" id="{5C4D1DA5-8896-4256-9A66-7FFBD93A5A28}" vid="{8131196A-51AA-41F5-BB9B-11FE8F341B7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indGym">
  <a:themeElements>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versity &amp; Inclusion Business case &amp; Solution deck US" id="{5C4D1DA5-8896-4256-9A66-7FFBD93A5A28}" vid="{B1E46876-0D68-4256-961B-B2C4AA9C499C}"/>
    </a:ext>
  </a:extLst>
</a:theme>
</file>

<file path=ppt/theme/theme3.xml><?xml version="1.0" encoding="utf-8"?>
<a:theme xmlns:a="http://schemas.openxmlformats.org/drawingml/2006/main" name="3_MindGym">
  <a:themeElements>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versity &amp; Inclusion Business case &amp; Solution deck US" id="{5C4D1DA5-8896-4256-9A66-7FFBD93A5A28}" vid="{711EBCFE-519F-4A62-9233-F03299E14DD5}"/>
    </a:ext>
  </a:extLst>
</a:theme>
</file>

<file path=ppt/theme/theme4.xml><?xml version="1.0" encoding="utf-8"?>
<a:theme xmlns:a="http://schemas.openxmlformats.org/drawingml/2006/main" name="3550_Customer Service Proposal">
  <a:themeElements>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3550_Customer Service Proposal">
  <a:themeElements>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Column01">
  <a:themeElements>
    <a:clrScheme name="2Column01 3">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2Column01">
      <a:majorFont>
        <a:latin typeface="Museo Sans Rounded 500"/>
        <a:ea typeface=""/>
        <a:cs typeface=""/>
      </a:majorFont>
      <a:minorFont>
        <a:latin typeface="Museo Sans Rounded 70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Column01 1">
        <a:dk1>
          <a:srgbClr val="54464B"/>
        </a:dk1>
        <a:lt1>
          <a:srgbClr val="FFFFFF"/>
        </a:lt1>
        <a:dk2>
          <a:srgbClr val="E3328E"/>
        </a:dk2>
        <a:lt2>
          <a:srgbClr val="FFFFFF"/>
        </a:lt2>
        <a:accent1>
          <a:srgbClr val="E3328E"/>
        </a:accent1>
        <a:accent2>
          <a:srgbClr val="66006E"/>
        </a:accent2>
        <a:accent3>
          <a:srgbClr val="FFFFFF"/>
        </a:accent3>
        <a:accent4>
          <a:srgbClr val="463A3F"/>
        </a:accent4>
        <a:accent5>
          <a:srgbClr val="EFADC6"/>
        </a:accent5>
        <a:accent6>
          <a:srgbClr val="5C0063"/>
        </a:accent6>
        <a:hlink>
          <a:srgbClr val="54464B"/>
        </a:hlink>
        <a:folHlink>
          <a:srgbClr val="54464B"/>
        </a:folHlink>
      </a:clrScheme>
      <a:clrMap bg1="lt1" tx1="dk1" bg2="lt2" tx2="dk2" accent1="accent1" accent2="accent2" accent3="accent3" accent4="accent4" accent5="accent5" accent6="accent6" hlink="hlink" folHlink="folHlink"/>
    </a:extraClrScheme>
    <a:extraClrScheme>
      <a:clrScheme name="2Column01 2">
        <a:dk1>
          <a:srgbClr val="3C3C3B"/>
        </a:dk1>
        <a:lt1>
          <a:srgbClr val="FFFFFF"/>
        </a:lt1>
        <a:dk2>
          <a:srgbClr val="39D52D"/>
        </a:dk2>
        <a:lt2>
          <a:srgbClr val="FFFFFF"/>
        </a:lt2>
        <a:accent1>
          <a:srgbClr val="39D52D"/>
        </a:accent1>
        <a:accent2>
          <a:srgbClr val="ECECEC"/>
        </a:accent2>
        <a:accent3>
          <a:srgbClr val="FFFFFF"/>
        </a:accent3>
        <a:accent4>
          <a:srgbClr val="323231"/>
        </a:accent4>
        <a:accent5>
          <a:srgbClr val="AEE7AD"/>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
      <a:clrScheme name="2Column01 3">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Column01">
  <a:themeElements>
    <a:clrScheme name="2Column01 3">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2Column01">
      <a:majorFont>
        <a:latin typeface="Museo Sans Rounded 500"/>
        <a:ea typeface=""/>
        <a:cs typeface=""/>
      </a:majorFont>
      <a:minorFont>
        <a:latin typeface="Museo Sans Rounded 70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Column01 1">
        <a:dk1>
          <a:srgbClr val="54464B"/>
        </a:dk1>
        <a:lt1>
          <a:srgbClr val="FFFFFF"/>
        </a:lt1>
        <a:dk2>
          <a:srgbClr val="E3328E"/>
        </a:dk2>
        <a:lt2>
          <a:srgbClr val="FFFFFF"/>
        </a:lt2>
        <a:accent1>
          <a:srgbClr val="E3328E"/>
        </a:accent1>
        <a:accent2>
          <a:srgbClr val="66006E"/>
        </a:accent2>
        <a:accent3>
          <a:srgbClr val="FFFFFF"/>
        </a:accent3>
        <a:accent4>
          <a:srgbClr val="463A3F"/>
        </a:accent4>
        <a:accent5>
          <a:srgbClr val="EFADC6"/>
        </a:accent5>
        <a:accent6>
          <a:srgbClr val="5C0063"/>
        </a:accent6>
        <a:hlink>
          <a:srgbClr val="54464B"/>
        </a:hlink>
        <a:folHlink>
          <a:srgbClr val="54464B"/>
        </a:folHlink>
      </a:clrScheme>
      <a:clrMap bg1="lt1" tx1="dk1" bg2="lt2" tx2="dk2" accent1="accent1" accent2="accent2" accent3="accent3" accent4="accent4" accent5="accent5" accent6="accent6" hlink="hlink" folHlink="folHlink"/>
    </a:extraClrScheme>
    <a:extraClrScheme>
      <a:clrScheme name="2Column01 2">
        <a:dk1>
          <a:srgbClr val="3C3C3B"/>
        </a:dk1>
        <a:lt1>
          <a:srgbClr val="FFFFFF"/>
        </a:lt1>
        <a:dk2>
          <a:srgbClr val="39D52D"/>
        </a:dk2>
        <a:lt2>
          <a:srgbClr val="FFFFFF"/>
        </a:lt2>
        <a:accent1>
          <a:srgbClr val="39D52D"/>
        </a:accent1>
        <a:accent2>
          <a:srgbClr val="ECECEC"/>
        </a:accent2>
        <a:accent3>
          <a:srgbClr val="FFFFFF"/>
        </a:accent3>
        <a:accent4>
          <a:srgbClr val="323231"/>
        </a:accent4>
        <a:accent5>
          <a:srgbClr val="AEE7AD"/>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
      <a:clrScheme name="2Column01 3">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702 TMG Proposal Template_UK AW_MG">
  <a:themeElements>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raClrScheme>
      <a:clrScheme name="Divider01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s for BT" id="{6B2E8760-BBE1-4487-AA3D-D236C4B12531}" vid="{44390FCF-E62D-4047-A63E-BA77C2BAE34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themeOverride>
</file>

<file path=ppt/theme/themeOverride2.xml><?xml version="1.0" encoding="utf-8"?>
<a:themeOverride xmlns:a="http://schemas.openxmlformats.org/drawingml/2006/main">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themeOverride>
</file>

<file path=ppt/theme/themeOverride3.xml><?xml version="1.0" encoding="utf-8"?>
<a:themeOverride xmlns:a="http://schemas.openxmlformats.org/drawingml/2006/main">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themeOverride>
</file>

<file path=ppt/theme/themeOverride4.xml><?xml version="1.0" encoding="utf-8"?>
<a:themeOverride xmlns:a="http://schemas.openxmlformats.org/drawingml/2006/main">
  <a:clrScheme name="GreenBg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themeOverride>
</file>

<file path=ppt/theme/themeOverride5.xml><?xml version="1.0" encoding="utf-8"?>
<a:themeOverride xmlns:a="http://schemas.openxmlformats.org/drawingml/2006/main">
  <a:clrScheme name="GreenBg 1">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themeOverride>
</file>

<file path=ppt/theme/themeOverride6.xml><?xml version="1.0" encoding="utf-8"?>
<a:themeOverride xmlns:a="http://schemas.openxmlformats.org/drawingml/2006/main">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indGym REBRAND">
    <a:dk1>
      <a:srgbClr val="3C3C3B"/>
    </a:dk1>
    <a:lt1>
      <a:srgbClr val="FFFFFF"/>
    </a:lt1>
    <a:dk2>
      <a:srgbClr val="2DD700"/>
    </a:dk2>
    <a:lt2>
      <a:srgbClr val="FFFFFF"/>
    </a:lt2>
    <a:accent1>
      <a:srgbClr val="2DD700"/>
    </a:accent1>
    <a:accent2>
      <a:srgbClr val="ECECEC"/>
    </a:accent2>
    <a:accent3>
      <a:srgbClr val="FFFFFF"/>
    </a:accent3>
    <a:accent4>
      <a:srgbClr val="323231"/>
    </a:accent4>
    <a:accent5>
      <a:srgbClr val="ADE8AA"/>
    </a:accent5>
    <a:accent6>
      <a:srgbClr val="D6D6D6"/>
    </a:accent6>
    <a:hlink>
      <a:srgbClr val="3C3C3B"/>
    </a:hlink>
    <a:folHlink>
      <a:srgbClr val="3C3C3B"/>
    </a:folHlink>
  </a:clrScheme>
  <a:fontScheme name="Mind Gym 16:9">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04DB69294B6D469D74FC3E82324D27" ma:contentTypeVersion="3" ma:contentTypeDescription="Create a new document." ma:contentTypeScope="" ma:versionID="10fc4d59dc0743d45ba4ae26840c2722">
  <xsd:schema xmlns:xsd="http://www.w3.org/2001/XMLSchema" xmlns:xs="http://www.w3.org/2001/XMLSchema" xmlns:p="http://schemas.microsoft.com/office/2006/metadata/properties" xmlns:ns2="3dadd2df-77b5-4830-8054-4ad3e0e217ab" targetNamespace="http://schemas.microsoft.com/office/2006/metadata/properties" ma:root="true" ma:fieldsID="317dd7540c53fd648dfcba8acdf23e53" ns2:_="">
    <xsd:import namespace="3dadd2df-77b5-4830-8054-4ad3e0e217a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dd2df-77b5-4830-8054-4ad3e0e217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dadd2df-77b5-4830-8054-4ad3e0e217ab">
      <UserInfo>
        <DisplayName/>
        <AccountId xsi:nil="true"/>
        <AccountType/>
      </UserInfo>
    </SharedWithUsers>
  </documentManagement>
</p:properties>
</file>

<file path=customXml/itemProps1.xml><?xml version="1.0" encoding="utf-8"?>
<ds:datastoreItem xmlns:ds="http://schemas.openxmlformats.org/officeDocument/2006/customXml" ds:itemID="{847792C4-E40E-46BD-AABF-B621CEC7B2E7}">
  <ds:schemaRefs>
    <ds:schemaRef ds:uri="http://schemas.microsoft.com/sharepoint/v3/contenttype/forms"/>
  </ds:schemaRefs>
</ds:datastoreItem>
</file>

<file path=customXml/itemProps2.xml><?xml version="1.0" encoding="utf-8"?>
<ds:datastoreItem xmlns:ds="http://schemas.openxmlformats.org/officeDocument/2006/customXml" ds:itemID="{9CB165F5-9AA1-4310-A445-B67B88433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d2df-77b5-4830-8054-4ad3e0e21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39128F-2D48-436D-873E-82A5C90E4B23}">
  <ds:schemaRefs>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3dadd2df-77b5-4830-8054-4ad3e0e217a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Diversity &amp; Inclusion Proposal_US (4)</Template>
  <TotalTime>5064</TotalTime>
  <Words>4149</Words>
  <Application>Microsoft Office PowerPoint</Application>
  <PresentationFormat>On-screen Show (16:9)</PresentationFormat>
  <Paragraphs>486</Paragraphs>
  <Slides>29</Slides>
  <Notes>25</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29</vt:i4>
      </vt:variant>
    </vt:vector>
  </HeadingPairs>
  <TitlesOfParts>
    <vt:vector size="49" baseType="lpstr">
      <vt:lpstr>ＭＳ Ｐゴシック</vt:lpstr>
      <vt:lpstr>ＭＳ Ｐゴシック</vt:lpstr>
      <vt:lpstr>Arial</vt:lpstr>
      <vt:lpstr>Calibri</vt:lpstr>
      <vt:lpstr>Hand Of Sean</vt:lpstr>
      <vt:lpstr>Lucida Grande</vt:lpstr>
      <vt:lpstr>Museo Sans Rounded 300</vt:lpstr>
      <vt:lpstr>Museo Sans Rounded 500</vt:lpstr>
      <vt:lpstr>Museo Sans Rounded 700</vt:lpstr>
      <vt:lpstr>Museo Sans Rounded 900</vt:lpstr>
      <vt:lpstr>Times New Roman</vt:lpstr>
      <vt:lpstr>Wingdings</vt:lpstr>
      <vt:lpstr>MindGym</vt:lpstr>
      <vt:lpstr>1_MindGym</vt:lpstr>
      <vt:lpstr>3_MindGym</vt:lpstr>
      <vt:lpstr>3550_Customer Service Proposal</vt:lpstr>
      <vt:lpstr>1_3550_Customer Service Proposal</vt:lpstr>
      <vt:lpstr>2Column01</vt:lpstr>
      <vt:lpstr>1_2Column01</vt:lpstr>
      <vt:lpstr>4702 TMG Proposal Template_UK AW_MG</vt:lpstr>
      <vt:lpstr>PowerPoint Presentation</vt:lpstr>
      <vt:lpstr>Diversity is essential</vt:lpstr>
      <vt:lpstr>Diversity without inclusion makes things worse</vt:lpstr>
      <vt:lpstr>Inclusion delivers commercial gains…</vt:lpstr>
      <vt:lpstr>Inclusion linked to personal performance</vt:lpstr>
      <vt:lpstr>Hand in hand</vt:lpstr>
      <vt:lpstr>Inclusion goes beyond diversity</vt:lpstr>
      <vt:lpstr>Where can inclusion go wrong? </vt:lpstr>
      <vt:lpstr>PowerPoint Presentation</vt:lpstr>
      <vt:lpstr>Avoiding</vt:lpstr>
      <vt:lpstr>PowerPoint Presentation</vt:lpstr>
      <vt:lpstr>PowerPoint Presentation</vt:lpstr>
      <vt:lpstr>Inclusive leadership</vt:lpstr>
      <vt:lpstr>Covering at work</vt:lpstr>
      <vt:lpstr>PowerPoint Presentation</vt:lpstr>
      <vt:lpstr>Bending out of shape is not only bad for business…people suffer</vt:lpstr>
      <vt:lpstr>The key to inclusion: value difference</vt:lpstr>
      <vt:lpstr>We create an inclusive culture when...</vt:lpstr>
      <vt:lpstr>Creating psychological safety</vt:lpstr>
      <vt:lpstr>Where ‘unconscious bias’ fits</vt:lpstr>
      <vt:lpstr>Justice for all?</vt:lpstr>
      <vt:lpstr>Warmth and competence</vt:lpstr>
      <vt:lpstr>Who do we react this way to?</vt:lpstr>
      <vt:lpstr>What this reaction shows up as…</vt:lpstr>
      <vt:lpstr>How microaggressions can erode your culture</vt:lpstr>
      <vt:lpstr>Inclusive behaviors</vt:lpstr>
      <vt:lpstr>Making change stick</vt:lpstr>
      <vt:lpstr>Participate: Putting the bite into bitesize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Smith</dc:creator>
  <cp:lastModifiedBy>Ryan Boughan</cp:lastModifiedBy>
  <cp:revision>58</cp:revision>
  <cp:lastPrinted>2015-09-20T18:02:24Z</cp:lastPrinted>
  <dcterms:created xsi:type="dcterms:W3CDTF">2015-09-14T10:56:01Z</dcterms:created>
  <dcterms:modified xsi:type="dcterms:W3CDTF">2016-02-09T02:44:06Z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0x0101003E04DB69294B6D469D74FC3E82324D27</vt:lpwstr>
  </property>
</Properties>
</file>